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778" r:id="rId5"/>
    <p:sldMasterId id="2147483673" r:id="rId6"/>
    <p:sldMasterId id="2147483689" r:id="rId7"/>
    <p:sldMasterId id="2147483702" r:id="rId8"/>
    <p:sldMasterId id="2147483710" r:id="rId9"/>
    <p:sldMasterId id="2147483715" r:id="rId10"/>
    <p:sldMasterId id="2147483746" r:id="rId11"/>
  </p:sldMasterIdLst>
  <p:notesMasterIdLst>
    <p:notesMasterId r:id="rId15"/>
  </p:notesMasterIdLst>
  <p:sldIdLst>
    <p:sldId id="257" r:id="rId12"/>
    <p:sldId id="256" r:id="rId13"/>
    <p:sldId id="25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otham Book" panose="02000604040000020004" pitchFamily="50" charset="0"/>
      <p:regular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italic r:id="rId26"/>
      <p:boldItalic r:id="rId27"/>
    </p:embeddedFont>
    <p:embeddedFont>
      <p:font typeface="Montserrat Light" panose="00000400000000000000" pitchFamily="2" charset="0"/>
      <p:regular r:id="rId28"/>
      <p:italic r:id="rId29"/>
    </p:embeddedFont>
    <p:embeddedFont>
      <p:font typeface="Montserrat Medium" panose="00000600000000000000" pitchFamily="2" charset="0"/>
      <p:regular r:id="rId30"/>
      <p:italic r:id="rId31"/>
    </p:embeddedFont>
    <p:embeddedFont>
      <p:font typeface="Montserrat SemiBold" panose="00000700000000000000" pitchFamily="2" charset="0"/>
      <p:regular r:id="rId32"/>
      <p:bold r:id="rId33"/>
      <p:italic r:id="rId34"/>
      <p:boldItalic r:id="rId3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13C"/>
    <a:srgbClr val="3F3F3F"/>
    <a:srgbClr val="343334"/>
    <a:srgbClr val="D8D8D8"/>
    <a:srgbClr val="D41529"/>
    <a:srgbClr val="BF283E"/>
    <a:srgbClr val="C00000"/>
    <a:srgbClr val="262626"/>
    <a:srgbClr val="E51E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Augusto Franco de Souza" userId="395777b8-def9-4f7b-aa02-e890b8a63a2e" providerId="ADAL" clId="{D881FDC8-F070-4D63-98D0-96D9F7D7FEF8}"/>
    <pc:docChg chg="undo custSel addSld delSld modSld modMainMaster">
      <pc:chgData name="Guilherme Augusto Franco de Souza" userId="395777b8-def9-4f7b-aa02-e890b8a63a2e" providerId="ADAL" clId="{D881FDC8-F070-4D63-98D0-96D9F7D7FEF8}" dt="2020-01-10T14:52:16.891" v="152" actId="207"/>
      <pc:docMkLst>
        <pc:docMk/>
      </pc:docMkLst>
      <pc:sldChg chg="modSp add del">
        <pc:chgData name="Guilherme Augusto Franco de Souza" userId="395777b8-def9-4f7b-aa02-e890b8a63a2e" providerId="ADAL" clId="{D881FDC8-F070-4D63-98D0-96D9F7D7FEF8}" dt="2020-01-10T14:51:47.030" v="149" actId="2696"/>
        <pc:sldMkLst>
          <pc:docMk/>
          <pc:sldMk cId="2475580198" sldId="259"/>
        </pc:sldMkLst>
        <pc:spChg chg="mod">
          <ac:chgData name="Guilherme Augusto Franco de Souza" userId="395777b8-def9-4f7b-aa02-e890b8a63a2e" providerId="ADAL" clId="{D881FDC8-F070-4D63-98D0-96D9F7D7FEF8}" dt="2020-01-10T14:51:35.553" v="148" actId="27636"/>
          <ac:spMkLst>
            <pc:docMk/>
            <pc:sldMk cId="2475580198" sldId="259"/>
            <ac:spMk id="2" creationId="{7C889170-3AF7-491C-B53C-B4765C0D01B7}"/>
          </ac:spMkLst>
        </pc:spChg>
      </pc:sldChg>
      <pc:sldMasterChg chg="modSp delSldLayout modSldLayout">
        <pc:chgData name="Guilherme Augusto Franco de Souza" userId="395777b8-def9-4f7b-aa02-e890b8a63a2e" providerId="ADAL" clId="{D881FDC8-F070-4D63-98D0-96D9F7D7FEF8}" dt="2020-01-10T14:52:16.891" v="152" actId="207"/>
        <pc:sldMasterMkLst>
          <pc:docMk/>
          <pc:sldMasterMk cId="1018648600" sldId="2147483648"/>
        </pc:sldMasterMkLst>
        <pc:spChg chg="mod">
          <ac:chgData name="Guilherme Augusto Franco de Souza" userId="395777b8-def9-4f7b-aa02-e890b8a63a2e" providerId="ADAL" clId="{D881FDC8-F070-4D63-98D0-96D9F7D7FEF8}" dt="2020-01-10T14:52:02.715" v="150" actId="207"/>
          <ac:spMkLst>
            <pc:docMk/>
            <pc:sldMasterMk cId="1018648600" sldId="2147483648"/>
            <ac:spMk id="18" creationId="{8F93D4DC-4685-416C-872A-6ED27ACC12C1}"/>
          </ac:spMkLst>
        </pc:spChg>
        <pc:sldLayoutChg chg="modSp">
          <pc:chgData name="Guilherme Augusto Franco de Souza" userId="395777b8-def9-4f7b-aa02-e890b8a63a2e" providerId="ADAL" clId="{D881FDC8-F070-4D63-98D0-96D9F7D7FEF8}" dt="2020-01-10T14:52:16.891" v="152" actId="207"/>
          <pc:sldLayoutMkLst>
            <pc:docMk/>
            <pc:sldMasterMk cId="1018648600" sldId="2147483648"/>
            <pc:sldLayoutMk cId="369784221" sldId="2147483652"/>
          </pc:sldLayoutMkLst>
          <pc:spChg chg="mod">
            <ac:chgData name="Guilherme Augusto Franco de Souza" userId="395777b8-def9-4f7b-aa02-e890b8a63a2e" providerId="ADAL" clId="{D881FDC8-F070-4D63-98D0-96D9F7D7FEF8}" dt="2020-01-10T14:52:16.891" v="152" actId="207"/>
            <ac:spMkLst>
              <pc:docMk/>
              <pc:sldMasterMk cId="1018648600" sldId="2147483648"/>
              <pc:sldLayoutMk cId="369784221" sldId="2147483652"/>
              <ac:spMk id="12" creationId="{A549483F-1A64-4ED4-A0BA-150C5666E2EF}"/>
            </ac:spMkLst>
          </pc:spChg>
        </pc:sldLayoutChg>
        <pc:sldLayoutChg chg="addSp delSp modSp">
          <pc:chgData name="Guilherme Augusto Franco de Souza" userId="395777b8-def9-4f7b-aa02-e890b8a63a2e" providerId="ADAL" clId="{D881FDC8-F070-4D63-98D0-96D9F7D7FEF8}" dt="2020-01-10T14:39:52.996" v="126"/>
          <pc:sldLayoutMkLst>
            <pc:docMk/>
            <pc:sldMasterMk cId="1018648600" sldId="2147483648"/>
            <pc:sldLayoutMk cId="2878400856" sldId="2147483655"/>
          </pc:sldLayoutMkLst>
          <pc:spChg chg="add del mod">
            <ac:chgData name="Guilherme Augusto Franco de Souza" userId="395777b8-def9-4f7b-aa02-e890b8a63a2e" providerId="ADAL" clId="{D881FDC8-F070-4D63-98D0-96D9F7D7FEF8}" dt="2020-01-10T14:34:53.675" v="67" actId="478"/>
            <ac:spMkLst>
              <pc:docMk/>
              <pc:sldMasterMk cId="1018648600" sldId="2147483648"/>
              <pc:sldLayoutMk cId="2878400856" sldId="2147483655"/>
              <ac:spMk id="3" creationId="{3202B783-1590-41D5-BC96-2FAC17ED9C07}"/>
            </ac:spMkLst>
          </pc:spChg>
          <pc:spChg chg="add del mod">
            <ac:chgData name="Guilherme Augusto Franco de Souza" userId="395777b8-def9-4f7b-aa02-e890b8a63a2e" providerId="ADAL" clId="{D881FDC8-F070-4D63-98D0-96D9F7D7FEF8}" dt="2020-01-10T14:34:53.675" v="67" actId="478"/>
            <ac:spMkLst>
              <pc:docMk/>
              <pc:sldMasterMk cId="1018648600" sldId="2147483648"/>
              <pc:sldLayoutMk cId="2878400856" sldId="2147483655"/>
              <ac:spMk id="5" creationId="{BB9990D7-171E-4DC4-8918-08965891EAA1}"/>
            </ac:spMkLst>
          </pc:spChg>
          <pc:spChg chg="add del mod">
            <ac:chgData name="Guilherme Augusto Franco de Souza" userId="395777b8-def9-4f7b-aa02-e890b8a63a2e" providerId="ADAL" clId="{D881FDC8-F070-4D63-98D0-96D9F7D7FEF8}" dt="2020-01-10T14:34:53.675" v="67" actId="478"/>
            <ac:spMkLst>
              <pc:docMk/>
              <pc:sldMasterMk cId="1018648600" sldId="2147483648"/>
              <pc:sldLayoutMk cId="2878400856" sldId="2147483655"/>
              <ac:spMk id="6" creationId="{0870561A-B3BC-42C8-9848-15BB1532002D}"/>
            </ac:spMkLst>
          </pc:spChg>
          <pc:spChg chg="add mod">
            <ac:chgData name="Guilherme Augusto Franco de Souza" userId="395777b8-def9-4f7b-aa02-e890b8a63a2e" providerId="ADAL" clId="{D881FDC8-F070-4D63-98D0-96D9F7D7FEF8}" dt="2020-01-10T14:36:53.866" v="85" actId="1076"/>
            <ac:spMkLst>
              <pc:docMk/>
              <pc:sldMasterMk cId="1018648600" sldId="2147483648"/>
              <pc:sldLayoutMk cId="2878400856" sldId="2147483655"/>
              <ac:spMk id="7" creationId="{4D8C87DA-4471-43F0-BD0B-45D1C0DA0F0F}"/>
            </ac:spMkLst>
          </pc:spChg>
          <pc:spChg chg="add del mod">
            <ac:chgData name="Guilherme Augusto Franco de Souza" userId="395777b8-def9-4f7b-aa02-e890b8a63a2e" providerId="ADAL" clId="{D881FDC8-F070-4D63-98D0-96D9F7D7FEF8}" dt="2020-01-10T14:35:29.778" v="72" actId="478"/>
            <ac:spMkLst>
              <pc:docMk/>
              <pc:sldMasterMk cId="1018648600" sldId="2147483648"/>
              <pc:sldLayoutMk cId="2878400856" sldId="2147483655"/>
              <ac:spMk id="8" creationId="{07600D8A-5C56-466E-84D4-EADCDFB5E0CA}"/>
            </ac:spMkLst>
          </pc:spChg>
          <pc:spChg chg="add del mod">
            <ac:chgData name="Guilherme Augusto Franco de Souza" userId="395777b8-def9-4f7b-aa02-e890b8a63a2e" providerId="ADAL" clId="{D881FDC8-F070-4D63-98D0-96D9F7D7FEF8}" dt="2020-01-10T14:39:52.862" v="125" actId="478"/>
            <ac:spMkLst>
              <pc:docMk/>
              <pc:sldMasterMk cId="1018648600" sldId="2147483648"/>
              <pc:sldLayoutMk cId="2878400856" sldId="2147483655"/>
              <ac:spMk id="9" creationId="{021940DC-C114-4837-B6D4-596774D9156B}"/>
            </ac:spMkLst>
          </pc:spChg>
          <pc:spChg chg="add">
            <ac:chgData name="Guilherme Augusto Franco de Souza" userId="395777b8-def9-4f7b-aa02-e890b8a63a2e" providerId="ADAL" clId="{D881FDC8-F070-4D63-98D0-96D9F7D7FEF8}" dt="2020-01-10T14:39:52.996" v="126"/>
            <ac:spMkLst>
              <pc:docMk/>
              <pc:sldMasterMk cId="1018648600" sldId="2147483648"/>
              <pc:sldLayoutMk cId="2878400856" sldId="2147483655"/>
              <ac:spMk id="10" creationId="{FCC5D56E-374C-4A88-A21E-ECBB459A5D85}"/>
            </ac:spMkLst>
          </pc:spChg>
        </pc:sldLayoutChg>
        <pc:sldLayoutChg chg="modSp">
          <pc:chgData name="Guilherme Augusto Franco de Souza" userId="395777b8-def9-4f7b-aa02-e890b8a63a2e" providerId="ADAL" clId="{D881FDC8-F070-4D63-98D0-96D9F7D7FEF8}" dt="2020-01-10T14:52:10.115" v="151" actId="207"/>
          <pc:sldLayoutMkLst>
            <pc:docMk/>
            <pc:sldMasterMk cId="1018648600" sldId="2147483648"/>
            <pc:sldLayoutMk cId="4134120492" sldId="2147483684"/>
          </pc:sldLayoutMkLst>
          <pc:spChg chg="mod">
            <ac:chgData name="Guilherme Augusto Franco de Souza" userId="395777b8-def9-4f7b-aa02-e890b8a63a2e" providerId="ADAL" clId="{D881FDC8-F070-4D63-98D0-96D9F7D7FEF8}" dt="2020-01-10T14:52:10.115" v="151" actId="207"/>
            <ac:spMkLst>
              <pc:docMk/>
              <pc:sldMasterMk cId="1018648600" sldId="2147483648"/>
              <pc:sldLayoutMk cId="4134120492" sldId="2147483684"/>
              <ac:spMk id="12" creationId="{A549483F-1A64-4ED4-A0BA-150C5666E2EF}"/>
            </ac:spMkLst>
          </pc:spChg>
        </pc:sldLayoutChg>
        <pc:sldLayoutChg chg="addSp delSp modSp">
          <pc:chgData name="Guilherme Augusto Franco de Souza" userId="395777b8-def9-4f7b-aa02-e890b8a63a2e" providerId="ADAL" clId="{D881FDC8-F070-4D63-98D0-96D9F7D7FEF8}" dt="2020-01-10T14:39:49.149" v="124"/>
          <pc:sldLayoutMkLst>
            <pc:docMk/>
            <pc:sldMasterMk cId="1018648600" sldId="2147483648"/>
            <pc:sldLayoutMk cId="3523911257" sldId="2147483775"/>
          </pc:sldLayoutMkLst>
          <pc:spChg chg="add mod">
            <ac:chgData name="Guilherme Augusto Franco de Souza" userId="395777b8-def9-4f7b-aa02-e890b8a63a2e" providerId="ADAL" clId="{D881FDC8-F070-4D63-98D0-96D9F7D7FEF8}" dt="2020-01-10T14:38:46.293" v="107" actId="14100"/>
            <ac:spMkLst>
              <pc:docMk/>
              <pc:sldMasterMk cId="1018648600" sldId="2147483648"/>
              <pc:sldLayoutMk cId="3523911257" sldId="2147483775"/>
              <ac:spMk id="5" creationId="{E5B113BF-D29A-4989-AF2E-ABA2335A16DD}"/>
            </ac:spMkLst>
          </pc:spChg>
          <pc:spChg chg="add">
            <ac:chgData name="Guilherme Augusto Franco de Souza" userId="395777b8-def9-4f7b-aa02-e890b8a63a2e" providerId="ADAL" clId="{D881FDC8-F070-4D63-98D0-96D9F7D7FEF8}" dt="2020-01-10T14:39:49.149" v="124"/>
            <ac:spMkLst>
              <pc:docMk/>
              <pc:sldMasterMk cId="1018648600" sldId="2147483648"/>
              <pc:sldLayoutMk cId="3523911257" sldId="2147483775"/>
              <ac:spMk id="6" creationId="{61F6EC26-6B38-40A5-AD12-C08FB8B89926}"/>
            </ac:spMkLst>
          </pc:spChg>
          <pc:spChg chg="mod">
            <ac:chgData name="Guilherme Augusto Franco de Souza" userId="395777b8-def9-4f7b-aa02-e890b8a63a2e" providerId="ADAL" clId="{D881FDC8-F070-4D63-98D0-96D9F7D7FEF8}" dt="2020-01-10T14:38:51.069" v="108" actId="14100"/>
            <ac:spMkLst>
              <pc:docMk/>
              <pc:sldMasterMk cId="1018648600" sldId="2147483648"/>
              <pc:sldLayoutMk cId="3523911257" sldId="2147483775"/>
              <ac:spMk id="7" creationId="{4D8C87DA-4471-43F0-BD0B-45D1C0DA0F0F}"/>
            </ac:spMkLst>
          </pc:spChg>
          <pc:spChg chg="del">
            <ac:chgData name="Guilherme Augusto Franco de Souza" userId="395777b8-def9-4f7b-aa02-e890b8a63a2e" providerId="ADAL" clId="{D881FDC8-F070-4D63-98D0-96D9F7D7FEF8}" dt="2020-01-10T14:39:48.990" v="123" actId="478"/>
            <ac:spMkLst>
              <pc:docMk/>
              <pc:sldMasterMk cId="1018648600" sldId="2147483648"/>
              <pc:sldLayoutMk cId="3523911257" sldId="2147483775"/>
              <ac:spMk id="9" creationId="{021940DC-C114-4837-B6D4-596774D9156B}"/>
            </ac:spMkLst>
          </pc:spChg>
        </pc:sldLayoutChg>
        <pc:sldLayoutChg chg="addSp modSp del">
          <pc:chgData name="Guilherme Augusto Franco de Souza" userId="395777b8-def9-4f7b-aa02-e890b8a63a2e" providerId="ADAL" clId="{D881FDC8-F070-4D63-98D0-96D9F7D7FEF8}" dt="2020-01-10T14:38:57.695" v="109" actId="2696"/>
          <pc:sldLayoutMkLst>
            <pc:docMk/>
            <pc:sldMasterMk cId="1018648600" sldId="2147483648"/>
            <pc:sldLayoutMk cId="2664375448" sldId="2147483776"/>
          </pc:sldLayoutMkLst>
          <pc:spChg chg="mod">
            <ac:chgData name="Guilherme Augusto Franco de Souza" userId="395777b8-def9-4f7b-aa02-e890b8a63a2e" providerId="ADAL" clId="{D881FDC8-F070-4D63-98D0-96D9F7D7FEF8}" dt="2020-01-10T14:38:24.322" v="102" actId="14100"/>
            <ac:spMkLst>
              <pc:docMk/>
              <pc:sldMasterMk cId="1018648600" sldId="2147483648"/>
              <pc:sldLayoutMk cId="2664375448" sldId="2147483776"/>
              <ac:spMk id="5" creationId="{E5B113BF-D29A-4989-AF2E-ABA2335A16DD}"/>
            </ac:spMkLst>
          </pc:spChg>
          <pc:spChg chg="add mod">
            <ac:chgData name="Guilherme Augusto Franco de Souza" userId="395777b8-def9-4f7b-aa02-e890b8a63a2e" providerId="ADAL" clId="{D881FDC8-F070-4D63-98D0-96D9F7D7FEF8}" dt="2020-01-10T14:38:32.827" v="105" actId="14100"/>
            <ac:spMkLst>
              <pc:docMk/>
              <pc:sldMasterMk cId="1018648600" sldId="2147483648"/>
              <pc:sldLayoutMk cId="2664375448" sldId="2147483776"/>
              <ac:spMk id="6" creationId="{99B04417-00FF-4EC1-AAC1-EF4392128201}"/>
            </ac:spMkLst>
          </pc:spChg>
        </pc:sldLayoutChg>
        <pc:sldLayoutChg chg="addSp modSp">
          <pc:chgData name="Guilherme Augusto Franco de Souza" userId="395777b8-def9-4f7b-aa02-e890b8a63a2e" providerId="ADAL" clId="{D881FDC8-F070-4D63-98D0-96D9F7D7FEF8}" dt="2020-01-10T14:39:38.847" v="122" actId="1035"/>
          <pc:sldLayoutMkLst>
            <pc:docMk/>
            <pc:sldMasterMk cId="1018648600" sldId="2147483648"/>
            <pc:sldLayoutMk cId="2895821754" sldId="2147483777"/>
          </pc:sldLayoutMkLst>
          <pc:spChg chg="mod">
            <ac:chgData name="Guilherme Augusto Franco de Souza" userId="395777b8-def9-4f7b-aa02-e890b8a63a2e" providerId="ADAL" clId="{D881FDC8-F070-4D63-98D0-96D9F7D7FEF8}" dt="2020-01-10T14:39:04.251" v="110" actId="14100"/>
            <ac:spMkLst>
              <pc:docMk/>
              <pc:sldMasterMk cId="1018648600" sldId="2147483648"/>
              <pc:sldLayoutMk cId="2895821754" sldId="2147483777"/>
              <ac:spMk id="5" creationId="{E5B113BF-D29A-4989-AF2E-ABA2335A16DD}"/>
            </ac:spMkLst>
          </pc:spChg>
          <pc:spChg chg="add mod">
            <ac:chgData name="Guilherme Augusto Franco de Souza" userId="395777b8-def9-4f7b-aa02-e890b8a63a2e" providerId="ADAL" clId="{D881FDC8-F070-4D63-98D0-96D9F7D7FEF8}" dt="2020-01-10T14:39:23.523" v="114" actId="14100"/>
            <ac:spMkLst>
              <pc:docMk/>
              <pc:sldMasterMk cId="1018648600" sldId="2147483648"/>
              <pc:sldLayoutMk cId="2895821754" sldId="2147483777"/>
              <ac:spMk id="6" creationId="{B2D67866-D20F-4248-8106-741C53CADAF2}"/>
            </ac:spMkLst>
          </pc:spChg>
          <pc:spChg chg="mod">
            <ac:chgData name="Guilherme Augusto Franco de Souza" userId="395777b8-def9-4f7b-aa02-e890b8a63a2e" providerId="ADAL" clId="{D881FDC8-F070-4D63-98D0-96D9F7D7FEF8}" dt="2020-01-10T14:39:20.867" v="113" actId="14100"/>
            <ac:spMkLst>
              <pc:docMk/>
              <pc:sldMasterMk cId="1018648600" sldId="2147483648"/>
              <pc:sldLayoutMk cId="2895821754" sldId="2147483777"/>
              <ac:spMk id="7" creationId="{4D8C87DA-4471-43F0-BD0B-45D1C0DA0F0F}"/>
            </ac:spMkLst>
          </pc:spChg>
          <pc:spChg chg="add mod">
            <ac:chgData name="Guilherme Augusto Franco de Souza" userId="395777b8-def9-4f7b-aa02-e890b8a63a2e" providerId="ADAL" clId="{D881FDC8-F070-4D63-98D0-96D9F7D7FEF8}" dt="2020-01-10T14:39:28.211" v="116" actId="1076"/>
            <ac:spMkLst>
              <pc:docMk/>
              <pc:sldMasterMk cId="1018648600" sldId="2147483648"/>
              <pc:sldLayoutMk cId="2895821754" sldId="2147483777"/>
              <ac:spMk id="8" creationId="{E00BC9E3-A5A1-4899-BD0A-FD88A5D10888}"/>
            </ac:spMkLst>
          </pc:spChg>
          <pc:spChg chg="mod">
            <ac:chgData name="Guilherme Augusto Franco de Souza" userId="395777b8-def9-4f7b-aa02-e890b8a63a2e" providerId="ADAL" clId="{D881FDC8-F070-4D63-98D0-96D9F7D7FEF8}" dt="2020-01-10T14:39:38.847" v="122" actId="1035"/>
            <ac:spMkLst>
              <pc:docMk/>
              <pc:sldMasterMk cId="1018648600" sldId="2147483648"/>
              <pc:sldLayoutMk cId="2895821754" sldId="2147483777"/>
              <ac:spMk id="9" creationId="{021940DC-C114-4837-B6D4-596774D9156B}"/>
            </ac:spMkLst>
          </pc:spChg>
        </pc:sldLayoutChg>
      </pc:sldMasterChg>
      <pc:sldMasterChg chg="modSldLayout">
        <pc:chgData name="Guilherme Augusto Franco de Souza" userId="395777b8-def9-4f7b-aa02-e890b8a63a2e" providerId="ADAL" clId="{D881FDC8-F070-4D63-98D0-96D9F7D7FEF8}" dt="2020-01-10T14:32:12.910" v="64"/>
        <pc:sldMasterMkLst>
          <pc:docMk/>
          <pc:sldMasterMk cId="2603068951" sldId="2147483715"/>
        </pc:sldMasterMkLst>
        <pc:sldLayoutChg chg="addSp delSp">
          <pc:chgData name="Guilherme Augusto Franco de Souza" userId="395777b8-def9-4f7b-aa02-e890b8a63a2e" providerId="ADAL" clId="{D881FDC8-F070-4D63-98D0-96D9F7D7FEF8}" dt="2020-01-10T14:32:10.874" v="62"/>
          <pc:sldLayoutMkLst>
            <pc:docMk/>
            <pc:sldMasterMk cId="2603068951" sldId="2147483715"/>
            <pc:sldLayoutMk cId="4294798547" sldId="2147483756"/>
          </pc:sldLayoutMkLst>
          <pc:spChg chg="del">
            <ac:chgData name="Guilherme Augusto Franco de Souza" userId="395777b8-def9-4f7b-aa02-e890b8a63a2e" providerId="ADAL" clId="{D881FDC8-F070-4D63-98D0-96D9F7D7FEF8}" dt="2020-01-10T14:31:56.199" v="58" actId="478"/>
            <ac:spMkLst>
              <pc:docMk/>
              <pc:sldMasterMk cId="2603068951" sldId="2147483715"/>
              <pc:sldLayoutMk cId="4294798547" sldId="2147483756"/>
              <ac:spMk id="3" creationId="{4F8325A4-B9D4-044B-BB3E-DBB9A7F6DCC3}"/>
            </ac:spMkLst>
          </pc:spChg>
          <pc:spChg chg="del">
            <ac:chgData name="Guilherme Augusto Franco de Souza" userId="395777b8-def9-4f7b-aa02-e890b8a63a2e" providerId="ADAL" clId="{D881FDC8-F070-4D63-98D0-96D9F7D7FEF8}" dt="2020-01-10T14:31:54.535" v="57" actId="478"/>
            <ac:spMkLst>
              <pc:docMk/>
              <pc:sldMasterMk cId="2603068951" sldId="2147483715"/>
              <pc:sldLayoutMk cId="4294798547" sldId="2147483756"/>
              <ac:spMk id="4" creationId="{680FC554-C4F0-DD49-8ACA-3507FA127FFB}"/>
            </ac:spMkLst>
          </pc:spChg>
          <pc:spChg chg="add del">
            <ac:chgData name="Guilherme Augusto Franco de Souza" userId="395777b8-def9-4f7b-aa02-e890b8a63a2e" providerId="ADAL" clId="{D881FDC8-F070-4D63-98D0-96D9F7D7FEF8}" dt="2020-01-10T14:32:09.927" v="61" actId="478"/>
            <ac:spMkLst>
              <pc:docMk/>
              <pc:sldMasterMk cId="2603068951" sldId="2147483715"/>
              <pc:sldLayoutMk cId="4294798547" sldId="2147483756"/>
              <ac:spMk id="7" creationId="{76042E70-63ED-4630-84BA-4D2D6B4B9F09}"/>
            </ac:spMkLst>
          </pc:spChg>
          <pc:spChg chg="add del">
            <ac:chgData name="Guilherme Augusto Franco de Souza" userId="395777b8-def9-4f7b-aa02-e890b8a63a2e" providerId="ADAL" clId="{D881FDC8-F070-4D63-98D0-96D9F7D7FEF8}" dt="2020-01-10T14:32:07.278" v="60" actId="478"/>
            <ac:spMkLst>
              <pc:docMk/>
              <pc:sldMasterMk cId="2603068951" sldId="2147483715"/>
              <pc:sldLayoutMk cId="4294798547" sldId="2147483756"/>
              <ac:spMk id="8" creationId="{49F05B50-07BB-4731-AFF2-86F178D74C2C}"/>
            </ac:spMkLst>
          </pc:spChg>
          <pc:spChg chg="add">
            <ac:chgData name="Guilherme Augusto Franco de Souza" userId="395777b8-def9-4f7b-aa02-e890b8a63a2e" providerId="ADAL" clId="{D881FDC8-F070-4D63-98D0-96D9F7D7FEF8}" dt="2020-01-10T14:32:10.874" v="62"/>
            <ac:spMkLst>
              <pc:docMk/>
              <pc:sldMasterMk cId="2603068951" sldId="2147483715"/>
              <pc:sldLayoutMk cId="4294798547" sldId="2147483756"/>
              <ac:spMk id="9" creationId="{4A9154C0-123D-4FCF-9D49-D0495EEE3097}"/>
            </ac:spMkLst>
          </pc:spChg>
          <pc:spChg chg="add">
            <ac:chgData name="Guilherme Augusto Franco de Souza" userId="395777b8-def9-4f7b-aa02-e890b8a63a2e" providerId="ADAL" clId="{D881FDC8-F070-4D63-98D0-96D9F7D7FEF8}" dt="2020-01-10T14:32:10.874" v="62"/>
            <ac:spMkLst>
              <pc:docMk/>
              <pc:sldMasterMk cId="2603068951" sldId="2147483715"/>
              <pc:sldLayoutMk cId="4294798547" sldId="2147483756"/>
              <ac:spMk id="10" creationId="{A37178AA-5762-43C1-A0EF-03882737449A}"/>
            </ac:spMkLst>
          </pc:spChg>
        </pc:sldLayoutChg>
        <pc:sldLayoutChg chg="addSp delSp">
          <pc:chgData name="Guilherme Augusto Franco de Souza" userId="395777b8-def9-4f7b-aa02-e890b8a63a2e" providerId="ADAL" clId="{D881FDC8-F070-4D63-98D0-96D9F7D7FEF8}" dt="2020-01-10T14:32:12.072" v="63"/>
          <pc:sldLayoutMkLst>
            <pc:docMk/>
            <pc:sldMasterMk cId="2603068951" sldId="2147483715"/>
            <pc:sldLayoutMk cId="2269795463" sldId="2147483757"/>
          </pc:sldLayoutMkLst>
          <pc:spChg chg="del">
            <ac:chgData name="Guilherme Augusto Franco de Souza" userId="395777b8-def9-4f7b-aa02-e890b8a63a2e" providerId="ADAL" clId="{D881FDC8-F070-4D63-98D0-96D9F7D7FEF8}" dt="2020-01-10T14:31:52.138" v="56" actId="478"/>
            <ac:spMkLst>
              <pc:docMk/>
              <pc:sldMasterMk cId="2603068951" sldId="2147483715"/>
              <pc:sldLayoutMk cId="2269795463" sldId="2147483757"/>
              <ac:spMk id="3" creationId="{7C697A6A-75F2-7347-B461-04B805ADEFC7}"/>
            </ac:spMkLst>
          </pc:spChg>
          <pc:spChg chg="del">
            <ac:chgData name="Guilherme Augusto Franco de Souza" userId="395777b8-def9-4f7b-aa02-e890b8a63a2e" providerId="ADAL" clId="{D881FDC8-F070-4D63-98D0-96D9F7D7FEF8}" dt="2020-01-10T14:31:50.324" v="55" actId="478"/>
            <ac:spMkLst>
              <pc:docMk/>
              <pc:sldMasterMk cId="2603068951" sldId="2147483715"/>
              <pc:sldLayoutMk cId="2269795463" sldId="2147483757"/>
              <ac:spMk id="4" creationId="{A590C4AA-0397-894A-8FD2-93659886BAFA}"/>
            </ac:spMkLst>
          </pc:spChg>
          <pc:spChg chg="add">
            <ac:chgData name="Guilherme Augusto Franco de Souza" userId="395777b8-def9-4f7b-aa02-e890b8a63a2e" providerId="ADAL" clId="{D881FDC8-F070-4D63-98D0-96D9F7D7FEF8}" dt="2020-01-10T14:32:12.072" v="63"/>
            <ac:spMkLst>
              <pc:docMk/>
              <pc:sldMasterMk cId="2603068951" sldId="2147483715"/>
              <pc:sldLayoutMk cId="2269795463" sldId="2147483757"/>
              <ac:spMk id="6" creationId="{6AFA59D5-F643-41E9-B31B-D9717363BA16}"/>
            </ac:spMkLst>
          </pc:spChg>
          <pc:spChg chg="add">
            <ac:chgData name="Guilherme Augusto Franco de Souza" userId="395777b8-def9-4f7b-aa02-e890b8a63a2e" providerId="ADAL" clId="{D881FDC8-F070-4D63-98D0-96D9F7D7FEF8}" dt="2020-01-10T14:32:12.072" v="63"/>
            <ac:spMkLst>
              <pc:docMk/>
              <pc:sldMasterMk cId="2603068951" sldId="2147483715"/>
              <pc:sldLayoutMk cId="2269795463" sldId="2147483757"/>
              <ac:spMk id="8" creationId="{1CBB8B2B-F95E-40F2-8286-50D01CCEF571}"/>
            </ac:spMkLst>
          </pc:spChg>
        </pc:sldLayoutChg>
        <pc:sldLayoutChg chg="addSp delSp">
          <pc:chgData name="Guilherme Augusto Franco de Souza" userId="395777b8-def9-4f7b-aa02-e890b8a63a2e" providerId="ADAL" clId="{D881FDC8-F070-4D63-98D0-96D9F7D7FEF8}" dt="2020-01-10T14:32:12.910" v="64"/>
          <pc:sldLayoutMkLst>
            <pc:docMk/>
            <pc:sldMasterMk cId="2603068951" sldId="2147483715"/>
            <pc:sldLayoutMk cId="1770080928" sldId="2147483760"/>
          </pc:sldLayoutMkLst>
          <pc:spChg chg="del">
            <ac:chgData name="Guilherme Augusto Franco de Souza" userId="395777b8-def9-4f7b-aa02-e890b8a63a2e" providerId="ADAL" clId="{D881FDC8-F070-4D63-98D0-96D9F7D7FEF8}" dt="2020-01-10T14:31:47.743" v="54" actId="478"/>
            <ac:spMkLst>
              <pc:docMk/>
              <pc:sldMasterMk cId="2603068951" sldId="2147483715"/>
              <pc:sldLayoutMk cId="1770080928" sldId="2147483760"/>
              <ac:spMk id="5" creationId="{439F904C-05D7-A149-AB38-428FCDB9782B}"/>
            </ac:spMkLst>
          </pc:spChg>
          <pc:spChg chg="del">
            <ac:chgData name="Guilherme Augusto Franco de Souza" userId="395777b8-def9-4f7b-aa02-e890b8a63a2e" providerId="ADAL" clId="{D881FDC8-F070-4D63-98D0-96D9F7D7FEF8}" dt="2020-01-10T14:31:47.743" v="54" actId="478"/>
            <ac:spMkLst>
              <pc:docMk/>
              <pc:sldMasterMk cId="2603068951" sldId="2147483715"/>
              <pc:sldLayoutMk cId="1770080928" sldId="2147483760"/>
              <ac:spMk id="6" creationId="{77445D51-29C6-4841-9301-700C863F0EB2}"/>
            </ac:spMkLst>
          </pc:spChg>
          <pc:spChg chg="add">
            <ac:chgData name="Guilherme Augusto Franco de Souza" userId="395777b8-def9-4f7b-aa02-e890b8a63a2e" providerId="ADAL" clId="{D881FDC8-F070-4D63-98D0-96D9F7D7FEF8}" dt="2020-01-10T14:32:12.910" v="64"/>
            <ac:spMkLst>
              <pc:docMk/>
              <pc:sldMasterMk cId="2603068951" sldId="2147483715"/>
              <pc:sldLayoutMk cId="1770080928" sldId="2147483760"/>
              <ac:spMk id="8" creationId="{B88282CB-A3E4-4979-9EC3-D2BF56A3BF42}"/>
            </ac:spMkLst>
          </pc:spChg>
          <pc:spChg chg="add">
            <ac:chgData name="Guilherme Augusto Franco de Souza" userId="395777b8-def9-4f7b-aa02-e890b8a63a2e" providerId="ADAL" clId="{D881FDC8-F070-4D63-98D0-96D9F7D7FEF8}" dt="2020-01-10T14:32:12.910" v="64"/>
            <ac:spMkLst>
              <pc:docMk/>
              <pc:sldMasterMk cId="2603068951" sldId="2147483715"/>
              <pc:sldLayoutMk cId="1770080928" sldId="2147483760"/>
              <ac:spMk id="9" creationId="{A25C3574-FB86-4381-840A-AE4C27E2EC07}"/>
            </ac:spMkLst>
          </pc:spChg>
        </pc:sldLayoutChg>
        <pc:sldLayoutChg chg="addSp delSp modSp">
          <pc:chgData name="Guilherme Augusto Franco de Souza" userId="395777b8-def9-4f7b-aa02-e890b8a63a2e" providerId="ADAL" clId="{D881FDC8-F070-4D63-98D0-96D9F7D7FEF8}" dt="2020-01-10T14:31:36.209" v="53" actId="207"/>
          <pc:sldLayoutMkLst>
            <pc:docMk/>
            <pc:sldMasterMk cId="2603068951" sldId="2147483715"/>
            <pc:sldLayoutMk cId="3007879785" sldId="2147483761"/>
          </pc:sldLayoutMkLst>
          <pc:spChg chg="add del">
            <ac:chgData name="Guilherme Augusto Franco de Souza" userId="395777b8-def9-4f7b-aa02-e890b8a63a2e" providerId="ADAL" clId="{D881FDC8-F070-4D63-98D0-96D9F7D7FEF8}" dt="2020-01-10T14:29:27.832" v="0" actId="11529"/>
            <ac:spMkLst>
              <pc:docMk/>
              <pc:sldMasterMk cId="2603068951" sldId="2147483715"/>
              <pc:sldLayoutMk cId="3007879785" sldId="2147483761"/>
              <ac:spMk id="2" creationId="{2615367B-B966-4896-A743-F3F26671D873}"/>
            </ac:spMkLst>
          </pc:spChg>
          <pc:spChg chg="del">
            <ac:chgData name="Guilherme Augusto Franco de Souza" userId="395777b8-def9-4f7b-aa02-e890b8a63a2e" providerId="ADAL" clId="{D881FDC8-F070-4D63-98D0-96D9F7D7FEF8}" dt="2020-01-10T14:31:29.515" v="51" actId="478"/>
            <ac:spMkLst>
              <pc:docMk/>
              <pc:sldMasterMk cId="2603068951" sldId="2147483715"/>
              <pc:sldLayoutMk cId="3007879785" sldId="2147483761"/>
              <ac:spMk id="4" creationId="{2AAD6F25-8D01-524D-9BE5-DA22635E2BA6}"/>
            </ac:spMkLst>
          </pc:spChg>
          <pc:spChg chg="del">
            <ac:chgData name="Guilherme Augusto Franco de Souza" userId="395777b8-def9-4f7b-aa02-e890b8a63a2e" providerId="ADAL" clId="{D881FDC8-F070-4D63-98D0-96D9F7D7FEF8}" dt="2020-01-10T14:30:06.218" v="5" actId="478"/>
            <ac:spMkLst>
              <pc:docMk/>
              <pc:sldMasterMk cId="2603068951" sldId="2147483715"/>
              <pc:sldLayoutMk cId="3007879785" sldId="2147483761"/>
              <ac:spMk id="5" creationId="{C702C039-1C04-BA47-8AD9-65C155321B7F}"/>
            </ac:spMkLst>
          </pc:spChg>
          <pc:spChg chg="add del mod">
            <ac:chgData name="Guilherme Augusto Franco de Souza" userId="395777b8-def9-4f7b-aa02-e890b8a63a2e" providerId="ADAL" clId="{D881FDC8-F070-4D63-98D0-96D9F7D7FEF8}" dt="2020-01-10T14:31:29.515" v="51" actId="478"/>
            <ac:spMkLst>
              <pc:docMk/>
              <pc:sldMasterMk cId="2603068951" sldId="2147483715"/>
              <pc:sldLayoutMk cId="3007879785" sldId="2147483761"/>
              <ac:spMk id="7" creationId="{BD94A2E8-373C-43FB-B7F2-B31CBBD610A1}"/>
            </ac:spMkLst>
          </pc:spChg>
          <pc:spChg chg="add mod">
            <ac:chgData name="Guilherme Augusto Franco de Souza" userId="395777b8-def9-4f7b-aa02-e890b8a63a2e" providerId="ADAL" clId="{D881FDC8-F070-4D63-98D0-96D9F7D7FEF8}" dt="2020-01-10T14:31:36.209" v="53" actId="207"/>
            <ac:spMkLst>
              <pc:docMk/>
              <pc:sldMasterMk cId="2603068951" sldId="2147483715"/>
              <pc:sldLayoutMk cId="3007879785" sldId="2147483761"/>
              <ac:spMk id="8" creationId="{86B92FAE-601A-4DB2-96AF-CEB98A7F8B93}"/>
            </ac:spMkLst>
          </pc:spChg>
          <pc:spChg chg="add mod">
            <ac:chgData name="Guilherme Augusto Franco de Souza" userId="395777b8-def9-4f7b-aa02-e890b8a63a2e" providerId="ADAL" clId="{D881FDC8-F070-4D63-98D0-96D9F7D7FEF8}" dt="2020-01-10T14:31:36.209" v="53" actId="207"/>
            <ac:spMkLst>
              <pc:docMk/>
              <pc:sldMasterMk cId="2603068951" sldId="2147483715"/>
              <pc:sldLayoutMk cId="3007879785" sldId="2147483761"/>
              <ac:spMk id="9" creationId="{989961C8-AA68-4137-B177-2118400E16B7}"/>
            </ac:spMkLst>
          </pc:spChg>
          <pc:picChg chg="mod">
            <ac:chgData name="Guilherme Augusto Franco de Souza" userId="395777b8-def9-4f7b-aa02-e890b8a63a2e" providerId="ADAL" clId="{D881FDC8-F070-4D63-98D0-96D9F7D7FEF8}" dt="2020-01-10T14:30:44.318" v="48" actId="1076"/>
            <ac:picMkLst>
              <pc:docMk/>
              <pc:sldMasterMk cId="2603068951" sldId="2147483715"/>
              <pc:sldLayoutMk cId="3007879785" sldId="2147483761"/>
              <ac:picMk id="3" creationId="{2F273126-F5DF-7A47-951D-F4B3CF6C1EA2}"/>
            </ac:picMkLst>
          </pc:picChg>
        </pc:sldLayoutChg>
      </pc:sldMasterChg>
      <pc:sldMasterChg chg="addSp delSp modSp modSldLayout">
        <pc:chgData name="Guilherme Augusto Franco de Souza" userId="395777b8-def9-4f7b-aa02-e890b8a63a2e" providerId="ADAL" clId="{D881FDC8-F070-4D63-98D0-96D9F7D7FEF8}" dt="2020-01-10T14:43:20.802" v="146" actId="207"/>
        <pc:sldMasterMkLst>
          <pc:docMk/>
          <pc:sldMasterMk cId="1106804874" sldId="2147483778"/>
        </pc:sldMasterMkLst>
        <pc:spChg chg="mod">
          <ac:chgData name="Guilherme Augusto Franco de Souza" userId="395777b8-def9-4f7b-aa02-e890b8a63a2e" providerId="ADAL" clId="{D881FDC8-F070-4D63-98D0-96D9F7D7FEF8}" dt="2020-01-10T14:41:32.011" v="130" actId="207"/>
          <ac:spMkLst>
            <pc:docMk/>
            <pc:sldMasterMk cId="1106804874" sldId="2147483778"/>
            <ac:spMk id="7" creationId="{BDE06F5D-4087-4699-81ED-7A0EEF91AB85}"/>
          </ac:spMkLst>
        </pc:spChg>
        <pc:spChg chg="mod">
          <ac:chgData name="Guilherme Augusto Franco de Souza" userId="395777b8-def9-4f7b-aa02-e890b8a63a2e" providerId="ADAL" clId="{D881FDC8-F070-4D63-98D0-96D9F7D7FEF8}" dt="2020-01-10T14:41:44.162" v="131" actId="207"/>
          <ac:spMkLst>
            <pc:docMk/>
            <pc:sldMasterMk cId="1106804874" sldId="2147483778"/>
            <ac:spMk id="8" creationId="{D44B658C-5E3D-4499-A388-D501AECEAF6F}"/>
          </ac:spMkLst>
        </pc:spChg>
        <pc:spChg chg="add del mod">
          <ac:chgData name="Guilherme Augusto Franco de Souza" userId="395777b8-def9-4f7b-aa02-e890b8a63a2e" providerId="ADAL" clId="{D881FDC8-F070-4D63-98D0-96D9F7D7FEF8}" dt="2020-01-10T14:41:53.527" v="133" actId="478"/>
          <ac:spMkLst>
            <pc:docMk/>
            <pc:sldMasterMk cId="1106804874" sldId="2147483778"/>
            <ac:spMk id="9" creationId="{2AD81034-4BBA-414F-9951-396F855901D3}"/>
          </ac:spMkLst>
        </pc:spChg>
        <pc:cxnChg chg="mod">
          <ac:chgData name="Guilherme Augusto Franco de Souza" userId="395777b8-def9-4f7b-aa02-e890b8a63a2e" providerId="ADAL" clId="{D881FDC8-F070-4D63-98D0-96D9F7D7FEF8}" dt="2020-01-10T14:41:51.673" v="132" actId="208"/>
          <ac:cxnSpMkLst>
            <pc:docMk/>
            <pc:sldMasterMk cId="1106804874" sldId="2147483778"/>
            <ac:cxnSpMk id="10" creationId="{171ABCF8-936E-4133-99B1-CD079628BCF3}"/>
          </ac:cxnSpMkLst>
        </pc:cxnChg>
        <pc:sldLayoutChg chg="addSp delSp modSp">
          <pc:chgData name="Guilherme Augusto Franco de Souza" userId="395777b8-def9-4f7b-aa02-e890b8a63a2e" providerId="ADAL" clId="{D881FDC8-F070-4D63-98D0-96D9F7D7FEF8}" dt="2020-01-10T14:42:02.738" v="136" actId="207"/>
          <pc:sldLayoutMkLst>
            <pc:docMk/>
            <pc:sldMasterMk cId="1106804874" sldId="2147483778"/>
            <pc:sldLayoutMk cId="2615729327" sldId="2147483780"/>
          </pc:sldLayoutMkLst>
          <pc:spChg chg="add del mod">
            <ac:chgData name="Guilherme Augusto Franco de Souza" userId="395777b8-def9-4f7b-aa02-e890b8a63a2e" providerId="ADAL" clId="{D881FDC8-F070-4D63-98D0-96D9F7D7FEF8}" dt="2020-01-10T14:42:02.738" v="136" actId="207"/>
            <ac:spMkLst>
              <pc:docMk/>
              <pc:sldMasterMk cId="1106804874" sldId="2147483778"/>
              <pc:sldLayoutMk cId="2615729327" sldId="2147483780"/>
              <ac:spMk id="9" creationId="{650A4FFB-0651-40B8-9214-F84156B02299}"/>
            </ac:spMkLst>
          </pc:spChg>
        </pc:sldLayoutChg>
        <pc:sldLayoutChg chg="modSp">
          <pc:chgData name="Guilherme Augusto Franco de Souza" userId="395777b8-def9-4f7b-aa02-e890b8a63a2e" providerId="ADAL" clId="{D881FDC8-F070-4D63-98D0-96D9F7D7FEF8}" dt="2020-01-10T14:42:18.010" v="139" actId="208"/>
          <pc:sldLayoutMkLst>
            <pc:docMk/>
            <pc:sldMasterMk cId="1106804874" sldId="2147483778"/>
            <pc:sldLayoutMk cId="4074883126" sldId="2147483781"/>
          </pc:sldLayoutMkLst>
          <pc:spChg chg="mod">
            <ac:chgData name="Guilherme Augusto Franco de Souza" userId="395777b8-def9-4f7b-aa02-e890b8a63a2e" providerId="ADAL" clId="{D881FDC8-F070-4D63-98D0-96D9F7D7FEF8}" dt="2020-01-10T14:42:06.515" v="137" actId="207"/>
            <ac:spMkLst>
              <pc:docMk/>
              <pc:sldMasterMk cId="1106804874" sldId="2147483778"/>
              <pc:sldLayoutMk cId="4074883126" sldId="2147483781"/>
              <ac:spMk id="9" creationId="{CDC003B7-4757-4A54-8D73-B07877E0D627}"/>
            </ac:spMkLst>
          </pc:spChg>
          <pc:spChg chg="mod">
            <ac:chgData name="Guilherme Augusto Franco de Souza" userId="395777b8-def9-4f7b-aa02-e890b8a63a2e" providerId="ADAL" clId="{D881FDC8-F070-4D63-98D0-96D9F7D7FEF8}" dt="2020-01-10T14:42:15.003" v="138" actId="207"/>
            <ac:spMkLst>
              <pc:docMk/>
              <pc:sldMasterMk cId="1106804874" sldId="2147483778"/>
              <pc:sldLayoutMk cId="4074883126" sldId="2147483781"/>
              <ac:spMk id="10" creationId="{E1380B94-3765-4249-8DE3-88602E3209DB}"/>
            </ac:spMkLst>
          </pc:spChg>
          <pc:cxnChg chg="mod">
            <ac:chgData name="Guilherme Augusto Franco de Souza" userId="395777b8-def9-4f7b-aa02-e890b8a63a2e" providerId="ADAL" clId="{D881FDC8-F070-4D63-98D0-96D9F7D7FEF8}" dt="2020-01-10T14:42:18.010" v="139" actId="208"/>
            <ac:cxnSpMkLst>
              <pc:docMk/>
              <pc:sldMasterMk cId="1106804874" sldId="2147483778"/>
              <pc:sldLayoutMk cId="4074883126" sldId="2147483781"/>
              <ac:cxnSpMk id="11" creationId="{D257D2B4-0BE1-4F22-905E-07116B414FD5}"/>
            </ac:cxnSpMkLst>
          </pc:cxnChg>
        </pc:sldLayoutChg>
        <pc:sldLayoutChg chg="modSp">
          <pc:chgData name="Guilherme Augusto Franco de Souza" userId="395777b8-def9-4f7b-aa02-e890b8a63a2e" providerId="ADAL" clId="{D881FDC8-F070-4D63-98D0-96D9F7D7FEF8}" dt="2020-01-10T14:43:20.802" v="146" actId="207"/>
          <pc:sldLayoutMkLst>
            <pc:docMk/>
            <pc:sldMasterMk cId="1106804874" sldId="2147483778"/>
            <pc:sldLayoutMk cId="2023054203" sldId="2147483784"/>
          </pc:sldLayoutMkLst>
          <pc:spChg chg="mod">
            <ac:chgData name="Guilherme Augusto Franco de Souza" userId="395777b8-def9-4f7b-aa02-e890b8a63a2e" providerId="ADAL" clId="{D881FDC8-F070-4D63-98D0-96D9F7D7FEF8}" dt="2020-01-10T14:43:20.802" v="146" actId="207"/>
            <ac:spMkLst>
              <pc:docMk/>
              <pc:sldMasterMk cId="1106804874" sldId="2147483778"/>
              <pc:sldLayoutMk cId="2023054203" sldId="2147483784"/>
              <ac:spMk id="7" creationId="{1E0E78E6-843C-4CCC-8FA4-B147585F9F10}"/>
            </ac:spMkLst>
          </pc:spChg>
          <pc:spChg chg="mod">
            <ac:chgData name="Guilherme Augusto Franco de Souza" userId="395777b8-def9-4f7b-aa02-e890b8a63a2e" providerId="ADAL" clId="{D881FDC8-F070-4D63-98D0-96D9F7D7FEF8}" dt="2020-01-10T14:43:14.387" v="145" actId="207"/>
            <ac:spMkLst>
              <pc:docMk/>
              <pc:sldMasterMk cId="1106804874" sldId="2147483778"/>
              <pc:sldLayoutMk cId="2023054203" sldId="2147483784"/>
              <ac:spMk id="11" creationId="{98B2284E-C43D-4742-B8CF-A17F9CD2532E}"/>
            </ac:spMkLst>
          </pc:spChg>
        </pc:sldLayoutChg>
        <pc:sldLayoutChg chg="modSp">
          <pc:chgData name="Guilherme Augusto Franco de Souza" userId="395777b8-def9-4f7b-aa02-e890b8a63a2e" providerId="ADAL" clId="{D881FDC8-F070-4D63-98D0-96D9F7D7FEF8}" dt="2020-01-10T14:42:45.386" v="142" actId="207"/>
          <pc:sldLayoutMkLst>
            <pc:docMk/>
            <pc:sldMasterMk cId="1106804874" sldId="2147483778"/>
            <pc:sldLayoutMk cId="1207210494" sldId="2147483785"/>
          </pc:sldLayoutMkLst>
          <pc:spChg chg="mod">
            <ac:chgData name="Guilherme Augusto Franco de Souza" userId="395777b8-def9-4f7b-aa02-e890b8a63a2e" providerId="ADAL" clId="{D881FDC8-F070-4D63-98D0-96D9F7D7FEF8}" dt="2020-01-10T14:42:36.739" v="140" actId="207"/>
            <ac:spMkLst>
              <pc:docMk/>
              <pc:sldMasterMk cId="1106804874" sldId="2147483778"/>
              <pc:sldLayoutMk cId="1207210494" sldId="2147483785"/>
              <ac:spMk id="9" creationId="{CDC003B7-4757-4A54-8D73-B07877E0D627}"/>
            </ac:spMkLst>
          </pc:spChg>
          <pc:spChg chg="mod">
            <ac:chgData name="Guilherme Augusto Franco de Souza" userId="395777b8-def9-4f7b-aa02-e890b8a63a2e" providerId="ADAL" clId="{D881FDC8-F070-4D63-98D0-96D9F7D7FEF8}" dt="2020-01-10T14:42:45.386" v="142" actId="207"/>
            <ac:spMkLst>
              <pc:docMk/>
              <pc:sldMasterMk cId="1106804874" sldId="2147483778"/>
              <pc:sldLayoutMk cId="1207210494" sldId="2147483785"/>
              <ac:spMk id="10" creationId="{E1380B94-3765-4249-8DE3-88602E3209DB}"/>
            </ac:spMkLst>
          </pc:spChg>
          <pc:cxnChg chg="mod">
            <ac:chgData name="Guilherme Augusto Franco de Souza" userId="395777b8-def9-4f7b-aa02-e890b8a63a2e" providerId="ADAL" clId="{D881FDC8-F070-4D63-98D0-96D9F7D7FEF8}" dt="2020-01-10T14:42:39.634" v="141" actId="208"/>
            <ac:cxnSpMkLst>
              <pc:docMk/>
              <pc:sldMasterMk cId="1106804874" sldId="2147483778"/>
              <pc:sldLayoutMk cId="1207210494" sldId="2147483785"/>
              <ac:cxnSpMk id="11" creationId="{D257D2B4-0BE1-4F22-905E-07116B414FD5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4F495-AFC4-4C28-8036-300A12581C27}" type="datetimeFigureOut">
              <a:rPr lang="pt-BR" smtClean="0"/>
              <a:t>10/01/2020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CAD1-582C-4537-A58C-5AC2B2C55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89582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967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6DB517A6-6602-4480-9E94-3541EF495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9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_Lateral_Esquerda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_Vertical_Lateral_Esquerda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07488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4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6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_Lateral_Esquerda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_Vertical_Lateral_Esquerda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20751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9" b="6201"/>
          <a:stretch/>
        </p:blipFill>
        <p:spPr>
          <a:xfrm>
            <a:off x="0" y="4507201"/>
            <a:ext cx="11170800" cy="2350800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650A4FFB-0651-40B8-9214-F84156B0229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Imagem">
            <a:extLst>
              <a:ext uri="{FF2B5EF4-FFF2-40B4-BE49-F238E27FC236}">
                <a16:creationId xmlns:a16="http://schemas.microsoft.com/office/drawing/2014/main" id="{E20B299A-7A4F-4A98-A24B-9E42E17B81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9008C526-B4B3-46D1-8196-6C93AF7963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52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00967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1940DC-C114-4837-B6D4-596774D91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649338"/>
            <a:ext cx="5220000" cy="4655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B2D67866-D20F-4248-8106-741C53CADAF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8000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E00BC9E3-A5A1-4899-BD0A-FD88A5D1088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07999" y="1162547"/>
            <a:ext cx="52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217363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2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74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6" name="Logo_Superior_Direito">
            <a:extLst>
              <a:ext uri="{FF2B5EF4-FFF2-40B4-BE49-F238E27FC236}">
                <a16:creationId xmlns:a16="http://schemas.microsoft.com/office/drawing/2014/main" id="{7CC77ACE-4462-E248-925B-3E05880AA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9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4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5C95F7E-A80F-A044-B603-E345C4A8C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262626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1">
                    <a:lumMod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_Lateral_Esquerda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_Vertical_Lateral_Esquerda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FF0000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16" name="Espaço Reservado- Subtítulo">
            <a:extLst>
              <a:ext uri="{FF2B5EF4-FFF2-40B4-BE49-F238E27FC236}">
                <a16:creationId xmlns:a16="http://schemas.microsoft.com/office/drawing/2014/main" id="{01D213D7-D65C-4C24-8ED8-47AC419D24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8" name="Espaço Reservado- Título">
            <a:extLst>
              <a:ext uri="{FF2B5EF4-FFF2-40B4-BE49-F238E27FC236}">
                <a16:creationId xmlns:a16="http://schemas.microsoft.com/office/drawing/2014/main" id="{E931D8A9-438D-4B77-94A2-CD23477E85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134120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0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2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3F3F3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83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3F3F3F">
              <a:alpha val="9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4158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_Cinza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87F6548-2DDB-4CE6-B5AC-8A0055EE3EF9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7841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E41BF33-7571-49BC-B7C9-1CBCDF494F7A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356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NAI_Vertical_Lateral_Direita">
            <a:extLst>
              <a:ext uri="{FF2B5EF4-FFF2-40B4-BE49-F238E27FC236}">
                <a16:creationId xmlns:a16="http://schemas.microsoft.com/office/drawing/2014/main" id="{1FD47C72-6EE6-4E93-BF3C-91491F28E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B0976B12-D1A1-42BD-9735-D5DF03AC24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2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A0F59C07-E62C-4106-A38F-D22962CC24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8000" y="0"/>
            <a:ext cx="6444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4800">
                <a:solidFill>
                  <a:schemeClr val="tx2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8171DA8-7C81-4A0B-B5E8-5BF330D92C2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4CA6E241-6E63-42CA-B482-BE84BAEACC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490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Marca D'Á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BC132538-FDC1-46EE-AD88-51E68404C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C8ACF129-E5FD-4EAA-A87D-2CB2B4A0C6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  <p:pic>
        <p:nvPicPr>
          <p:cNvPr id="20" name="Logo_Superior_Direito">
            <a:extLst>
              <a:ext uri="{FF2B5EF4-FFF2-40B4-BE49-F238E27FC236}">
                <a16:creationId xmlns:a16="http://schemas.microsoft.com/office/drawing/2014/main" id="{9CBF215B-8288-4083-B439-C987302DAA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2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5640530A-B09F-4C1E-8858-8E25A0234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9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NAI_Vertical_Lateral_Direita">
            <a:extLst>
              <a:ext uri="{FF2B5EF4-FFF2-40B4-BE49-F238E27FC236}">
                <a16:creationId xmlns:a16="http://schemas.microsoft.com/office/drawing/2014/main" id="{37F82BA2-7D81-4496-AE78-CA060E074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0" name="Lente_Semitransparente">
            <a:extLst>
              <a:ext uri="{FF2B5EF4-FFF2-40B4-BE49-F238E27FC236}">
                <a16:creationId xmlns:a16="http://schemas.microsoft.com/office/drawing/2014/main" id="{DFA1E747-D6AE-46EC-95F0-749AB29ABC9F}"/>
              </a:ext>
            </a:extLst>
          </p:cNvPr>
          <p:cNvSpPr/>
          <p:nvPr userDrawn="1"/>
        </p:nvSpPr>
        <p:spPr>
          <a:xfrm>
            <a:off x="10720388" y="-2"/>
            <a:ext cx="1471612" cy="685800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97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060000"/>
            <a:ext cx="97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9720000" cy="72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A6143242-BEF8-441A-82E2-ABB68C4F03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7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60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Escuro_Lateral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4000" y="-2"/>
            <a:ext cx="3708000" cy="6858002"/>
          </a:xfrm>
          <a:prstGeom prst="rect">
            <a:avLst/>
          </a:prstGeom>
          <a:solidFill>
            <a:srgbClr val="D4152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-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56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tx2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A595EF84-E2D0-430A-9506-066BA2565A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0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6" name="Espaço Reservado- Descrição">
            <a:extLst>
              <a:ext uri="{FF2B5EF4-FFF2-40B4-BE49-F238E27FC236}">
                <a16:creationId xmlns:a16="http://schemas.microsoft.com/office/drawing/2014/main" id="{6691AA8B-8822-4854-A5AF-F85953BE22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8" name="Espaço Reservado- Subtítulo">
            <a:extLst>
              <a:ext uri="{FF2B5EF4-FFF2-40B4-BE49-F238E27FC236}">
                <a16:creationId xmlns:a16="http://schemas.microsoft.com/office/drawing/2014/main" id="{550342F5-E207-4DBA-9A55-FC22941962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9" name="Espaço Reservado- Título">
            <a:extLst>
              <a:ext uri="{FF2B5EF4-FFF2-40B4-BE49-F238E27FC236}">
                <a16:creationId xmlns:a16="http://schemas.microsoft.com/office/drawing/2014/main" id="{667F6A7E-0F24-423A-A926-5C2B8FBE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0" name="Espaço Reservado para Conteúdo">
            <a:extLst>
              <a:ext uri="{FF2B5EF4-FFF2-40B4-BE49-F238E27FC236}">
                <a16:creationId xmlns:a16="http://schemas.microsoft.com/office/drawing/2014/main" id="{F21C0566-D7F8-44C0-B90C-2FD0195F1C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8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ateral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627288AB-29C4-4B2A-8ECB-8ACD106EA9E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780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7" name="Espaço Reservado- Subtítulo">
            <a:extLst>
              <a:ext uri="{FF2B5EF4-FFF2-40B4-BE49-F238E27FC236}">
                <a16:creationId xmlns:a16="http://schemas.microsoft.com/office/drawing/2014/main" id="{700A0F7B-7924-4EFD-9D1F-C9746C6E9C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9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0" name="Espaço Reservado- Título">
            <a:extLst>
              <a:ext uri="{FF2B5EF4-FFF2-40B4-BE49-F238E27FC236}">
                <a16:creationId xmlns:a16="http://schemas.microsoft.com/office/drawing/2014/main" id="{655609AD-0F74-4F6D-BA21-1DC2021A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1" name="Espaço Reservado para Conteúdo">
            <a:extLst>
              <a:ext uri="{FF2B5EF4-FFF2-40B4-BE49-F238E27FC236}">
                <a16:creationId xmlns:a16="http://schemas.microsoft.com/office/drawing/2014/main" id="{3FE9C44A-CD48-4533-BF5D-F8172836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2000" y="1155129"/>
            <a:ext cx="7200000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8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NAI_Grandão_Inferior">
            <a:extLst>
              <a:ext uri="{FF2B5EF4-FFF2-40B4-BE49-F238E27FC236}">
                <a16:creationId xmlns:a16="http://schemas.microsoft.com/office/drawing/2014/main" id="{BD809634-A95B-49EB-9D6F-EBD83EF43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b="5767"/>
          <a:stretch/>
        </p:blipFill>
        <p:spPr>
          <a:xfrm>
            <a:off x="0" y="4506669"/>
            <a:ext cx="11170099" cy="2351332"/>
          </a:xfrm>
          <a:prstGeom prst="rect">
            <a:avLst/>
          </a:prstGeom>
        </p:spPr>
      </p:pic>
      <p:sp>
        <p:nvSpPr>
          <p:cNvPr id="7" name="Lente_Semitransparente">
            <a:extLst>
              <a:ext uri="{FF2B5EF4-FFF2-40B4-BE49-F238E27FC236}">
                <a16:creationId xmlns:a16="http://schemas.microsoft.com/office/drawing/2014/main" id="{DCABF099-9CC2-4F32-AFB2-C27809C73305}"/>
              </a:ext>
            </a:extLst>
          </p:cNvPr>
          <p:cNvSpPr/>
          <p:nvPr userDrawn="1"/>
        </p:nvSpPr>
        <p:spPr>
          <a:xfrm>
            <a:off x="0" y="4506667"/>
            <a:ext cx="12192000" cy="2351332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_Branco_Lateral_Esquerda">
            <a:extLst>
              <a:ext uri="{FF2B5EF4-FFF2-40B4-BE49-F238E27FC236}">
                <a16:creationId xmlns:a16="http://schemas.microsoft.com/office/drawing/2014/main" id="{B512DEBF-3072-4EC4-9CC2-5AC26EA39B29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_Fundo_Branco">
            <a:extLst>
              <a:ext uri="{FF2B5EF4-FFF2-40B4-BE49-F238E27FC236}">
                <a16:creationId xmlns:a16="http://schemas.microsoft.com/office/drawing/2014/main" id="{18AF56BD-2C57-4698-AD08-6A6105D733D7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44ED3A0-B41B-458B-BB0D-D57413B4C4D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7" name="Logo_Superior_Direito">
            <a:extLst>
              <a:ext uri="{FF2B5EF4-FFF2-40B4-BE49-F238E27FC236}">
                <a16:creationId xmlns:a16="http://schemas.microsoft.com/office/drawing/2014/main" id="{EB2A8B75-D59E-4EE7-B8F9-52D37795A5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88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_Marca D'Água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e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16" name="Lente_Semitransparente">
            <a:extLst>
              <a:ext uri="{FF2B5EF4-FFF2-40B4-BE49-F238E27FC236}">
                <a16:creationId xmlns:a16="http://schemas.microsoft.com/office/drawing/2014/main" id="{3D63BD57-3B43-4C5D-9C91-95C0FE1EF945}"/>
              </a:ext>
            </a:extLst>
          </p:cNvPr>
          <p:cNvSpPr/>
          <p:nvPr userDrawn="1"/>
        </p:nvSpPr>
        <p:spPr>
          <a:xfrm>
            <a:off x="0" y="-1"/>
            <a:ext cx="12192000" cy="359516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_Lateral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-Data_SENAI-SP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 Lateral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14" name="Retângulo_Fundo_Branco">
            <a:extLst>
              <a:ext uri="{FF2B5EF4-FFF2-40B4-BE49-F238E27FC236}">
                <a16:creationId xmlns:a16="http://schemas.microsoft.com/office/drawing/2014/main" id="{72EC5E47-3BEF-49C8-B92F-59F8D919C4F6}"/>
              </a:ext>
            </a:extLst>
          </p:cNvPr>
          <p:cNvSpPr/>
          <p:nvPr userDrawn="1"/>
        </p:nvSpPr>
        <p:spPr>
          <a:xfrm>
            <a:off x="4632000" y="1"/>
            <a:ext cx="7560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68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7039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Fundo_Branco">
            <a:extLst>
              <a:ext uri="{FF2B5EF4-FFF2-40B4-BE49-F238E27FC236}">
                <a16:creationId xmlns:a16="http://schemas.microsoft.com/office/drawing/2014/main" id="{ECB0B576-3D3F-485B-9C3E-A21942BC66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Superior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213F28B2-61A6-4FDE-8E3C-35D541C2A1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3000"/>
            <a:ext cx="1683453" cy="48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368DBD0-ED9E-48C8-9691-3D0DA5DA3E33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29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">
            <a:extLst>
              <a:ext uri="{FF2B5EF4-FFF2-40B4-BE49-F238E27FC236}">
                <a16:creationId xmlns:a16="http://schemas.microsoft.com/office/drawing/2014/main" id="{163C1C36-83D2-4CB5-86E1-358A05C623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2000" y="0"/>
            <a:ext cx="468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5E1FD72A-B006-44C5-BB15-3C197559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D1D37067-8AD6-4C1C-9BDC-B70A0D31DDE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3690000"/>
            <a:ext cx="6120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3" name="Espaço Reservado- Subtítulo">
            <a:extLst>
              <a:ext uri="{FF2B5EF4-FFF2-40B4-BE49-F238E27FC236}">
                <a16:creationId xmlns:a16="http://schemas.microsoft.com/office/drawing/2014/main" id="{4EBF1D81-BAD8-470B-A27B-C28A233012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980000"/>
            <a:ext cx="612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" panose="000005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579E366C-B8D6-4853-9EDE-58E221795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20000"/>
            <a:ext cx="61200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da Seção</a:t>
            </a:r>
          </a:p>
        </p:txBody>
      </p:sp>
      <p:pic>
        <p:nvPicPr>
          <p:cNvPr id="14" name="Logo_Superior_Direito">
            <a:extLst>
              <a:ext uri="{FF2B5EF4-FFF2-40B4-BE49-F238E27FC236}">
                <a16:creationId xmlns:a16="http://schemas.microsoft.com/office/drawing/2014/main" id="{4C5E9618-3549-41A9-B0C0-083A3BAD6F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95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7A7E0A-4DC3-4137-B900-E0D5B9BE4F4D}"/>
              </a:ext>
            </a:extLst>
          </p:cNvPr>
          <p:cNvSpPr/>
          <p:nvPr userDrawn="1"/>
        </p:nvSpPr>
        <p:spPr>
          <a:xfrm>
            <a:off x="0" y="706582"/>
            <a:ext cx="573578" cy="541989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2A4198-9928-441C-8E5C-F4F372C45392}"/>
              </a:ext>
            </a:extLst>
          </p:cNvPr>
          <p:cNvSpPr/>
          <p:nvPr userDrawn="1"/>
        </p:nvSpPr>
        <p:spPr>
          <a:xfrm>
            <a:off x="9853352" y="385157"/>
            <a:ext cx="1983971" cy="728748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Faixa_Fundo_Branco">
            <a:extLst>
              <a:ext uri="{FF2B5EF4-FFF2-40B4-BE49-F238E27FC236}">
                <a16:creationId xmlns:a16="http://schemas.microsoft.com/office/drawing/2014/main" id="{FB4786D8-8CDC-449A-A45A-F0928AB21145}"/>
              </a:ext>
            </a:extLst>
          </p:cNvPr>
          <p:cNvSpPr/>
          <p:nvPr userDrawn="1"/>
        </p:nvSpPr>
        <p:spPr>
          <a:xfrm>
            <a:off x="0" y="0"/>
            <a:ext cx="12192000" cy="9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023A1426-42D8-44C0-ACAB-3C618B2E8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0"/>
            <a:ext cx="9144000" cy="972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bg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4A5C571F-594E-452C-A71A-04A117BE7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244800"/>
            <a:ext cx="1683453" cy="486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84B21BD-C139-44C4-B59E-6F59FDF4F796}"/>
              </a:ext>
            </a:extLst>
          </p:cNvPr>
          <p:cNvSpPr/>
          <p:nvPr userDrawn="1"/>
        </p:nvSpPr>
        <p:spPr>
          <a:xfrm>
            <a:off x="0" y="450000"/>
            <a:ext cx="792000" cy="72000"/>
          </a:xfrm>
          <a:prstGeom prst="rect">
            <a:avLst/>
          </a:prstGeom>
          <a:solidFill>
            <a:srgbClr val="DD21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7349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35DF0-466E-45CD-8F1D-3C082006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7489780F-E2B7-6F4B-A5DF-F976163C2F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3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AD43611-8AD3-4B3B-986E-F81B1543BA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26582F57-265F-6549-A7FE-3F2F3E6079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magens de Fundo">
            <a:extLst>
              <a:ext uri="{FF2B5EF4-FFF2-40B4-BE49-F238E27FC236}">
                <a16:creationId xmlns:a16="http://schemas.microsoft.com/office/drawing/2014/main" id="{88519773-C15B-4275-845A-0C627F051BF4}"/>
              </a:ext>
            </a:extLst>
          </p:cNvPr>
          <p:cNvGrpSpPr/>
          <p:nvPr userDrawn="1"/>
        </p:nvGrpSpPr>
        <p:grpSpPr>
          <a:xfrm>
            <a:off x="0" y="0"/>
            <a:ext cx="12192001" cy="6860413"/>
            <a:chOff x="0" y="0"/>
            <a:chExt cx="12192001" cy="6860413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58952E7-5C7B-41B3-A8AC-19F00561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852909"/>
              <a:ext cx="4514966" cy="3005091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5D26239-CA0B-4628-8313-454F5D277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9677" y="3124940"/>
              <a:ext cx="5612324" cy="373547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FE1F8AB-5630-4AED-BA24-C34D5769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29"/>
            <a:stretch/>
          </p:blipFill>
          <p:spPr>
            <a:xfrm>
              <a:off x="0" y="0"/>
              <a:ext cx="5294987" cy="3852909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0ECD695-2F69-46D8-A232-972F04D84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71" t="7565"/>
            <a:stretch/>
          </p:blipFill>
          <p:spPr>
            <a:xfrm>
              <a:off x="3322773" y="3852909"/>
              <a:ext cx="4640497" cy="300750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907A163-BBDC-454A-897A-7490287636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67"/>
            <a:stretch/>
          </p:blipFill>
          <p:spPr>
            <a:xfrm>
              <a:off x="7856960" y="0"/>
              <a:ext cx="4335039" cy="312494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D269D31-295B-4B5A-B3DA-C0F79B267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181"/>
            <a:stretch/>
          </p:blipFill>
          <p:spPr>
            <a:xfrm>
              <a:off x="5194688" y="0"/>
              <a:ext cx="2768582" cy="3852909"/>
            </a:xfrm>
            <a:prstGeom prst="rect">
              <a:avLst/>
            </a:prstGeom>
          </p:spPr>
        </p:pic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8E176CE-A9C4-4C1B-A57E-1721EB8FC6CC}"/>
                </a:ext>
              </a:extLst>
            </p:cNvPr>
            <p:cNvCxnSpPr/>
            <p:nvPr/>
          </p:nvCxnSpPr>
          <p:spPr>
            <a:xfrm>
              <a:off x="5194688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E55113D-0140-4BE7-876A-EB1694FEACFA}"/>
                </a:ext>
              </a:extLst>
            </p:cNvPr>
            <p:cNvCxnSpPr>
              <a:cxnSpLocks/>
            </p:cNvCxnSpPr>
            <p:nvPr/>
          </p:nvCxnSpPr>
          <p:spPr>
            <a:xfrm>
              <a:off x="7963270" y="0"/>
              <a:ext cx="0" cy="6858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A943FE5-2EE4-49F6-93D8-4C578ED60429}"/>
                </a:ext>
              </a:extLst>
            </p:cNvPr>
            <p:cNvCxnSpPr>
              <a:cxnSpLocks/>
            </p:cNvCxnSpPr>
            <p:nvPr/>
          </p:nvCxnSpPr>
          <p:spPr>
            <a:xfrm>
              <a:off x="3306497" y="3852909"/>
              <a:ext cx="0" cy="30075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08E9123-F741-473D-A913-984A8D09D698}"/>
                </a:ext>
              </a:extLst>
            </p:cNvPr>
            <p:cNvCxnSpPr/>
            <p:nvPr/>
          </p:nvCxnSpPr>
          <p:spPr>
            <a:xfrm>
              <a:off x="7963270" y="0"/>
              <a:ext cx="0" cy="385290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F9C3E9C-455C-42A0-AB0D-C3C626E77A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3850496"/>
              <a:ext cx="7979545" cy="241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D3219D18-1291-420A-9E0B-EFE2FB53E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270" y="3122528"/>
              <a:ext cx="4228730" cy="24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Lente Semitransparente">
            <a:extLst>
              <a:ext uri="{FF2B5EF4-FFF2-40B4-BE49-F238E27FC236}">
                <a16:creationId xmlns:a16="http://schemas.microsoft.com/office/drawing/2014/main" id="{EA0EE78E-0BBB-4B86-A841-719526EE4B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Logo_Superior_Direito">
            <a:extLst>
              <a:ext uri="{FF2B5EF4-FFF2-40B4-BE49-F238E27FC236}">
                <a16:creationId xmlns:a16="http://schemas.microsoft.com/office/drawing/2014/main" id="{2F7F1B7C-92B1-6D4D-9C5A-2C6E159D0F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68" y="2949848"/>
            <a:ext cx="33194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39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FEB09F6-0F6A-834C-9BD3-3717F6522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2" name="Linha Separadora">
            <a:extLst>
              <a:ext uri="{FF2B5EF4-FFF2-40B4-BE49-F238E27FC236}">
                <a16:creationId xmlns:a16="http://schemas.microsoft.com/office/drawing/2014/main" id="{B6C72A0D-DE37-8943-82EA-2B9CE0F6C895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EE4A3BCC-9A0A-C14B-92EC-136253EB90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0FAC67-F2F0-AA49-8C40-61406F693E52}"/>
              </a:ext>
            </a:extLst>
          </p:cNvPr>
          <p:cNvSpPr txBox="1"/>
          <p:nvPr userDrawn="1"/>
        </p:nvSpPr>
        <p:spPr>
          <a:xfrm>
            <a:off x="6564430" y="3392215"/>
            <a:ext cx="4770783" cy="677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0" i="0" dirty="0">
                <a:solidFill>
                  <a:schemeClr val="bg1"/>
                </a:solidFill>
                <a:latin typeface="Montserrat" pitchFamily="2" charset="-128"/>
                <a:ea typeface="Montserrat" pitchFamily="2" charset="-128"/>
              </a:rPr>
              <a:t>(11) 3528-2000 </a:t>
            </a:r>
            <a:r>
              <a:rPr lang="pt-BR" sz="1400" b="0" i="0" dirty="0">
                <a:solidFill>
                  <a:srgbClr val="FF0000"/>
                </a:solidFill>
                <a:latin typeface="Montserrat" pitchFamily="2" charset="-128"/>
                <a:ea typeface="Montserrat" pitchFamily="2" charset="-128"/>
              </a:rPr>
              <a:t>(Grande São Paulo)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schemeClr val="bg1"/>
                </a:solidFill>
              </a:rPr>
              <a:t>0800 55 1000 </a:t>
            </a:r>
            <a:r>
              <a:rPr lang="pt-BR" sz="1400" dirty="0">
                <a:solidFill>
                  <a:srgbClr val="FF0000"/>
                </a:solidFill>
              </a:rPr>
              <a:t>(outras localidades)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FF0000"/>
              </a:solidFill>
              <a:latin typeface="Montserrat" pitchFamily="2" charset="-128"/>
              <a:ea typeface="Montserrat" pitchFamily="2" charset="-128"/>
            </a:endParaRPr>
          </a:p>
          <a:p>
            <a:endParaRPr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3F22EA-3422-3E48-A6F8-7A4D5B879B25}"/>
              </a:ext>
            </a:extLst>
          </p:cNvPr>
          <p:cNvSpPr txBox="1"/>
          <p:nvPr userDrawn="1"/>
        </p:nvSpPr>
        <p:spPr>
          <a:xfrm>
            <a:off x="6564430" y="2760149"/>
            <a:ext cx="3722570" cy="54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 err="1">
                <a:solidFill>
                  <a:schemeClr val="bg1"/>
                </a:solidFill>
                <a:latin typeface="Montserrat SemiBold" pitchFamily="2" charset="-128"/>
                <a:ea typeface="Montserrat SemiBold" pitchFamily="2" charset="-128"/>
              </a:rPr>
              <a:t>www.sp.senai.br</a:t>
            </a:r>
            <a:endParaRPr lang="pt-BR" sz="2800" b="1" i="0" dirty="0">
              <a:solidFill>
                <a:schemeClr val="bg1"/>
              </a:solidFill>
              <a:latin typeface="Montserrat SemiBold" pitchFamily="2" charset="-128"/>
              <a:ea typeface="Montserrat SemiBold" pitchFamily="2" charset="-128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7070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502353-B767-45B6-A64C-BFE3A79C4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9C00AEA6-5ADC-48FA-A8F4-3CCA20928CB2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37F05093-2CFD-4A4B-B832-C99E8F3834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64F6328B-1B2C-4C81-A5A4-32033B1A3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6CFC14E1-9605-4E45-A9FE-90C4FE46C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6F57F5A7-BA91-4477-AEAE-A11FE9C32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AA8A68-0DDE-4993-A423-93EF740332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968D725A-039B-F24C-B36D-EE37326CF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72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to FIESP">
            <a:extLst>
              <a:ext uri="{FF2B5EF4-FFF2-40B4-BE49-F238E27FC236}">
                <a16:creationId xmlns:a16="http://schemas.microsoft.com/office/drawing/2014/main" id="{3BD5E538-24A5-4F99-90E2-478F61E9A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158" r="16158" b="131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Lente Semitransparente">
            <a:extLst>
              <a:ext uri="{FF2B5EF4-FFF2-40B4-BE49-F238E27FC236}">
                <a16:creationId xmlns:a16="http://schemas.microsoft.com/office/drawing/2014/main" id="{7C6535A8-B21B-4B52-9754-BA3A53B3B6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Linha Separadora">
            <a:extLst>
              <a:ext uri="{FF2B5EF4-FFF2-40B4-BE49-F238E27FC236}">
                <a16:creationId xmlns:a16="http://schemas.microsoft.com/office/drawing/2014/main" id="{6CA50963-068D-4C79-B23B-14C7726BFB77}"/>
              </a:ext>
            </a:extLst>
          </p:cNvPr>
          <p:cNvCxnSpPr>
            <a:cxnSpLocks/>
          </p:cNvCxnSpPr>
          <p:nvPr userDrawn="1"/>
        </p:nvCxnSpPr>
        <p:spPr>
          <a:xfrm>
            <a:off x="6021183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FD2C1DF1-FA54-40A8-A929-903465DED6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4613" y="241823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3B9EAE46-BEF3-4FDA-A4E6-AD594D31C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4611" y="2794860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FA3F2194-F178-480B-9EAD-DF6C1328F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4611" y="3171485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C487CE1-FC7E-40F8-BC0F-8FB864EC57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4612" y="3703944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46126D6-1313-4AD6-9550-EB12B2403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4611" y="4032237"/>
            <a:ext cx="5040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11" name="Logo_Superior_Direito">
            <a:extLst>
              <a:ext uri="{FF2B5EF4-FFF2-40B4-BE49-F238E27FC236}">
                <a16:creationId xmlns:a16="http://schemas.microsoft.com/office/drawing/2014/main" id="{2D1C42BD-0EA7-4548-8F13-2AF9149877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6" y="3003612"/>
            <a:ext cx="2946999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9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03AAA8-4F3C-7E48-8930-000AE64E0D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8FF1FCF6-1558-594E-99F2-03DB42ABDF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9" name="Espaço Reservado- Subtítulo">
            <a:extLst>
              <a:ext uri="{FF2B5EF4-FFF2-40B4-BE49-F238E27FC236}">
                <a16:creationId xmlns:a16="http://schemas.microsoft.com/office/drawing/2014/main" id="{4A9154C0-123D-4FCF-9D49-D0495EEE30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A37178AA-5762-43C1-A0EF-0388273744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29479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450BD56-8421-F146-9431-45C02E8D5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"/>
            <a:ext cx="12192000" cy="6864626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10EA7EC5-5E23-864D-AC04-BB19604F53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6" name="Espaço Reservado- Subtítulo">
            <a:extLst>
              <a:ext uri="{FF2B5EF4-FFF2-40B4-BE49-F238E27FC236}">
                <a16:creationId xmlns:a16="http://schemas.microsoft.com/office/drawing/2014/main" id="{6AFA59D5-F643-41E9-B31B-D9717363B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8" name="Espaço Reservado- Título">
            <a:extLst>
              <a:ext uri="{FF2B5EF4-FFF2-40B4-BE49-F238E27FC236}">
                <a16:creationId xmlns:a16="http://schemas.microsoft.com/office/drawing/2014/main" id="{1CBB8B2B-F95E-40F2-8286-50D01CCEF5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269795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02FE94-D659-E04B-A680-FB7CD9546B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232" cy="6858000"/>
          </a:xfrm>
          <a:prstGeom prst="rect">
            <a:avLst/>
          </a:prstGeom>
        </p:spPr>
      </p:pic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B28910FF-2F5B-4946-BDB0-56BEF85529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B88282CB-A3E4-4979-9EC3-D2BF56A3B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A25C3574-FB86-4381-840A-AE4C27E2EC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77008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ndo_Vermelho_Lateral_Direita">
            <a:extLst>
              <a:ext uri="{FF2B5EF4-FFF2-40B4-BE49-F238E27FC236}">
                <a16:creationId xmlns:a16="http://schemas.microsoft.com/office/drawing/2014/main" id="{1E0E78E6-843C-4CCC-8FA4-B147585F9F10}"/>
              </a:ext>
            </a:extLst>
          </p:cNvPr>
          <p:cNvSpPr/>
          <p:nvPr userDrawn="1"/>
        </p:nvSpPr>
        <p:spPr>
          <a:xfrm>
            <a:off x="8484000" y="0"/>
            <a:ext cx="3708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SENAI_Vertical_Lateral_Direita">
            <a:extLst>
              <a:ext uri="{FF2B5EF4-FFF2-40B4-BE49-F238E27FC236}">
                <a16:creationId xmlns:a16="http://schemas.microsoft.com/office/drawing/2014/main" id="{BC48295F-E0AC-401A-B18F-1041140BA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99" r="2884" b="12746"/>
          <a:stretch/>
        </p:blipFill>
        <p:spPr>
          <a:xfrm rot="16200000">
            <a:off x="8027197" y="2693194"/>
            <a:ext cx="6858001" cy="1471611"/>
          </a:xfrm>
          <a:prstGeom prst="rect">
            <a:avLst/>
          </a:prstGeom>
        </p:spPr>
      </p:pic>
      <p:sp>
        <p:nvSpPr>
          <p:cNvPr id="11" name="Lente Semitransparente">
            <a:extLst>
              <a:ext uri="{FF2B5EF4-FFF2-40B4-BE49-F238E27FC236}">
                <a16:creationId xmlns:a16="http://schemas.microsoft.com/office/drawing/2014/main" id="{98B2284E-C43D-4742-B8CF-A17F9CD2532E}"/>
              </a:ext>
            </a:extLst>
          </p:cNvPr>
          <p:cNvSpPr/>
          <p:nvPr userDrawn="1"/>
        </p:nvSpPr>
        <p:spPr>
          <a:xfrm>
            <a:off x="8489287" y="-2"/>
            <a:ext cx="3708000" cy="6858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Imagem">
            <a:extLst>
              <a:ext uri="{FF2B5EF4-FFF2-40B4-BE49-F238E27FC236}">
                <a16:creationId xmlns:a16="http://schemas.microsoft.com/office/drawing/2014/main" id="{F44FEE4B-F4D2-47F1-A1C8-F2C36FF3BF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80000" y="819000"/>
            <a:ext cx="32400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155037CC-91D7-4799-B5D3-118C5ED4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- Descrição">
            <a:extLst>
              <a:ext uri="{FF2B5EF4-FFF2-40B4-BE49-F238E27FC236}">
                <a16:creationId xmlns:a16="http://schemas.microsoft.com/office/drawing/2014/main" id="{11525FF0-B821-497C-8969-4E37A4BD0B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1850" y="3780000"/>
            <a:ext cx="526415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2" name="Espaço Reservado- Subtítulo">
            <a:extLst>
              <a:ext uri="{FF2B5EF4-FFF2-40B4-BE49-F238E27FC236}">
                <a16:creationId xmlns:a16="http://schemas.microsoft.com/office/drawing/2014/main" id="{284967B3-01FF-47F3-82AC-139E7B4EF54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31850" y="1944000"/>
            <a:ext cx="526415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A3192BFA-2E95-4DBE-8118-EF093174B6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20000"/>
            <a:ext cx="5257800" cy="972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5" name="Logo_Superior_Direito">
            <a:extLst>
              <a:ext uri="{FF2B5EF4-FFF2-40B4-BE49-F238E27FC236}">
                <a16:creationId xmlns:a16="http://schemas.microsoft.com/office/drawing/2014/main" id="{BD7A0510-E93E-48E8-A946-CA6BE3B400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9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n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273126-F5DF-7A47-951D-F4B3CF6C1E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5D5B3F56-6BA0-A940-B7CD-6EE309FF79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8" name="Espaço Reservado- Subtítulo">
            <a:extLst>
              <a:ext uri="{FF2B5EF4-FFF2-40B4-BE49-F238E27FC236}">
                <a16:creationId xmlns:a16="http://schemas.microsoft.com/office/drawing/2014/main" id="{86B92FAE-601A-4DB2-96AF-CEB98A7F8B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2000"/>
            <a:ext cx="91440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9" name="Espaço Reservado- Título">
            <a:extLst>
              <a:ext uri="{FF2B5EF4-FFF2-40B4-BE49-F238E27FC236}">
                <a16:creationId xmlns:a16="http://schemas.microsoft.com/office/drawing/2014/main" id="{989961C8-AA68-4137-B177-2118400E16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40000"/>
            <a:ext cx="91440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0078797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F33B3A3-51C4-CB43-A8A6-A818D4F135A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E1A6185C-7130-0442-9CA0-E0D14547DC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59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0AFA084-21E9-C144-9BA4-D630986B3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EC264F2-D835-5541-B98C-5225326FB603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3404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014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0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129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91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EB9A8F7-D97E-5D41-91C4-CAC818D06F44}"/>
              </a:ext>
            </a:extLst>
          </p:cNvPr>
          <p:cNvSpPr/>
          <p:nvPr userDrawn="1"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34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84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C8DD1317-C61F-CE4F-BD47-A871614B7A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780215-6383-A24F-85BE-1BE22D612096}"/>
              </a:ext>
            </a:extLst>
          </p:cNvPr>
          <p:cNvSpPr/>
          <p:nvPr userDrawn="1"/>
        </p:nvSpPr>
        <p:spPr>
          <a:xfrm>
            <a:off x="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2154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34080EB-12A3-C643-8050-63A736DA6D9E}"/>
              </a:ext>
            </a:extLst>
          </p:cNvPr>
          <p:cNvSpPr/>
          <p:nvPr userDrawn="1"/>
        </p:nvSpPr>
        <p:spPr>
          <a:xfrm>
            <a:off x="7985760" y="0"/>
            <a:ext cx="420624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5C5942BE-7C3B-1F44-B974-A0249212B2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NAI_Grandão_Fundo_Suprior">
            <a:extLst>
              <a:ext uri="{FF2B5EF4-FFF2-40B4-BE49-F238E27FC236}">
                <a16:creationId xmlns:a16="http://schemas.microsoft.com/office/drawing/2014/main" id="{77F1CE82-B592-403B-9539-CC82119B1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2" t="10573" r="27845"/>
          <a:stretch/>
        </p:blipFill>
        <p:spPr>
          <a:xfrm>
            <a:off x="0" y="-1"/>
            <a:ext cx="12192000" cy="3595159"/>
          </a:xfrm>
          <a:prstGeom prst="rect">
            <a:avLst/>
          </a:prstGeom>
        </p:spPr>
      </p:pic>
      <p:sp>
        <p:nvSpPr>
          <p:cNvPr id="9" name="Retângulo_Vermelho_Lateral_Esquerda">
            <a:extLst>
              <a:ext uri="{FF2B5EF4-FFF2-40B4-BE49-F238E27FC236}">
                <a16:creationId xmlns:a16="http://schemas.microsoft.com/office/drawing/2014/main" id="{CDC003B7-4757-4A54-8D73-B07877E0D627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NAI-SP_Vertical_Lateral_Esquerda">
            <a:extLst>
              <a:ext uri="{FF2B5EF4-FFF2-40B4-BE49-F238E27FC236}">
                <a16:creationId xmlns:a16="http://schemas.microsoft.com/office/drawing/2014/main" id="{E1380B94-3765-4249-8DE3-88602E3209DB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1" name="Conector_Vertical_Lateral_Esquerda">
            <a:extLst>
              <a:ext uri="{FF2B5EF4-FFF2-40B4-BE49-F238E27FC236}">
                <a16:creationId xmlns:a16="http://schemas.microsoft.com/office/drawing/2014/main" id="{D257D2B4-0BE1-4F22-905E-07116B414FD5}"/>
              </a:ext>
            </a:extLst>
          </p:cNvPr>
          <p:cNvCxnSpPr>
            <a:cxnSpLocks/>
            <a:stCxn id="10" idx="1"/>
            <a:endCxn id="12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a_Vertical_Lateral_Esquerda">
            <a:extLst>
              <a:ext uri="{FF2B5EF4-FFF2-40B4-BE49-F238E27FC236}">
                <a16:creationId xmlns:a16="http://schemas.microsoft.com/office/drawing/2014/main" id="{A549483F-1A64-4ED4-A0BA-150C5666E2EF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FF0000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7" name="Espaço Reservado para Número de Slide">
            <a:extLst>
              <a:ext uri="{FF2B5EF4-FFF2-40B4-BE49-F238E27FC236}">
                <a16:creationId xmlns:a16="http://schemas.microsoft.com/office/drawing/2014/main" id="{C8D6E6C3-B5EE-4A1A-89F9-B7DB5B39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Espaço Reservado para Imagem">
            <a:extLst>
              <a:ext uri="{FF2B5EF4-FFF2-40B4-BE49-F238E27FC236}">
                <a16:creationId xmlns:a16="http://schemas.microsoft.com/office/drawing/2014/main" id="{E7EFF505-661E-4DE5-8C32-5D2860D9F4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0000" y="1980000"/>
            <a:ext cx="6120000" cy="36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5" name="Espaço Reservado- Descrição">
            <a:extLst>
              <a:ext uri="{FF2B5EF4-FFF2-40B4-BE49-F238E27FC236}">
                <a16:creationId xmlns:a16="http://schemas.microsoft.com/office/drawing/2014/main" id="{CEDC7014-39A8-4892-9B3F-38E2E370E50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96000" y="4248000"/>
            <a:ext cx="3600001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4" name="Espaço Reservado- Subtítulo">
            <a:extLst>
              <a:ext uri="{FF2B5EF4-FFF2-40B4-BE49-F238E27FC236}">
                <a16:creationId xmlns:a16="http://schemas.microsoft.com/office/drawing/2014/main" id="{31A5E862-EB7C-41B5-87B1-4676833DB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596000" y="3780000"/>
            <a:ext cx="3600000" cy="34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E51E46"/>
                </a:solidFill>
                <a:latin typeface="Montserrat Medium" panose="000006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2" name="Espaço Reservado- Título">
            <a:extLst>
              <a:ext uri="{FF2B5EF4-FFF2-40B4-BE49-F238E27FC236}">
                <a16:creationId xmlns:a16="http://schemas.microsoft.com/office/drawing/2014/main" id="{1227973D-1ADC-4E7E-B536-D19CCAF295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6000" y="2646000"/>
            <a:ext cx="3600000" cy="82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E97BB51-4447-45C8-9B49-C6B0F2FD42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BE9E5B62-4211-3C4B-BA18-1121918AA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B7D0A56-AC65-984D-A155-F82CF2E88ADC}"/>
              </a:ext>
            </a:extLst>
          </p:cNvPr>
          <p:cNvSpPr/>
          <p:nvPr userDrawn="1"/>
        </p:nvSpPr>
        <p:spPr>
          <a:xfrm>
            <a:off x="0" y="5291958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340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E348A1-95F6-EE49-98C0-179BF246662D}"/>
              </a:ext>
            </a:extLst>
          </p:cNvPr>
          <p:cNvSpPr/>
          <p:nvPr userDrawn="1"/>
        </p:nvSpPr>
        <p:spPr>
          <a:xfrm>
            <a:off x="0" y="-1"/>
            <a:ext cx="12192000" cy="1566042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7E2C86A-128C-D741-9F99-579EFF48CF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22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nza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_Fundo_Vermelho">
            <a:extLst>
              <a:ext uri="{FF2B5EF4-FFF2-40B4-BE49-F238E27FC236}">
                <a16:creationId xmlns:a16="http://schemas.microsoft.com/office/drawing/2014/main" id="{29A4330C-C807-4AF6-AFBA-CF5F9817D954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0534B864-F6DC-F349-A801-4BEC43B9BB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28000" y="1085318"/>
            <a:ext cx="10800000" cy="504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FCC5D56E-374C-4A88-A21E-ECBB459A5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7840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">
            <a:extLst>
              <a:ext uri="{FF2B5EF4-FFF2-40B4-BE49-F238E27FC236}">
                <a16:creationId xmlns:a16="http://schemas.microsoft.com/office/drawing/2014/main" id="{F584EEDB-3E19-417B-BD2C-4189F33A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7D3DB-D4A8-4CA1-8ACA-C1530155866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- Descrição">
            <a:extLst>
              <a:ext uri="{FF2B5EF4-FFF2-40B4-BE49-F238E27FC236}">
                <a16:creationId xmlns:a16="http://schemas.microsoft.com/office/drawing/2014/main" id="{4D8C87DA-4471-43F0-BD0B-45D1C0DA0F0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07999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5" name="Espaço Reservado- Descrição">
            <a:extLst>
              <a:ext uri="{FF2B5EF4-FFF2-40B4-BE49-F238E27FC236}">
                <a16:creationId xmlns:a16="http://schemas.microsoft.com/office/drawing/2014/main" id="{E5B113BF-D29A-4989-AF2E-ABA2335A16D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28000" y="1085320"/>
            <a:ext cx="5220000" cy="52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Utilize esse espaço para descrever uma breve introdução sobre o assunto que será abordado adiante.</a:t>
            </a:r>
          </a:p>
        </p:txBody>
      </p:sp>
      <p:sp>
        <p:nvSpPr>
          <p:cNvPr id="6" name="Espaço Reservado- Título">
            <a:extLst>
              <a:ext uri="{FF2B5EF4-FFF2-40B4-BE49-F238E27FC236}">
                <a16:creationId xmlns:a16="http://schemas.microsoft.com/office/drawing/2014/main" id="{61F6EC26-6B38-40A5-AD12-C08FB8B89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426481"/>
            <a:ext cx="9144000" cy="54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5239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rgbClr val="DD213C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rgbClr val="DD21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rgbClr val="DD213C"/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4" r:id="rId3"/>
    <p:sldLayoutId id="2147483651" r:id="rId4"/>
    <p:sldLayoutId id="2147483672" r:id="rId5"/>
    <p:sldLayoutId id="2147483650" r:id="rId6"/>
    <p:sldLayoutId id="2147483652" r:id="rId7"/>
    <p:sldLayoutId id="2147483655" r:id="rId8"/>
    <p:sldLayoutId id="2147483775" r:id="rId9"/>
    <p:sldLayoutId id="2147483777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Vermelh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Later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0" name="Conector_Ve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2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2" name="Logo_Superior_Direito">
            <a:extLst>
              <a:ext uri="{FF2B5EF4-FFF2-40B4-BE49-F238E27FC236}">
                <a16:creationId xmlns:a16="http://schemas.microsoft.com/office/drawing/2014/main" id="{EA5C0C17-7129-4F68-B363-AC04DD717C7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0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81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3" r:id="rId3"/>
    <p:sldLayoutId id="2147483675" r:id="rId4"/>
    <p:sldLayoutId id="2147483676" r:id="rId5"/>
    <p:sldLayoutId id="2147483677" r:id="rId6"/>
    <p:sldLayoutId id="2147483678" r:id="rId7"/>
    <p:sldLayoutId id="2147483685" r:id="rId8"/>
    <p:sldLayoutId id="2147483686" r:id="rId9"/>
    <p:sldLayoutId id="2147483687" r:id="rId10"/>
    <p:sldLayoutId id="2147483688" r:id="rId11"/>
    <p:sldLayoutId id="2147483679" r:id="rId12"/>
    <p:sldLayoutId id="2147483772" r:id="rId13"/>
    <p:sldLayoutId id="21474837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_Fundo_Vermelho">
            <a:extLst>
              <a:ext uri="{FF2B5EF4-FFF2-40B4-BE49-F238E27FC236}">
                <a16:creationId xmlns:a16="http://schemas.microsoft.com/office/drawing/2014/main" id="{4C05181F-12E7-481B-9753-29A4AC6E90BD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_Branco_Lateral_Esquerda">
            <a:extLst>
              <a:ext uri="{FF2B5EF4-FFF2-40B4-BE49-F238E27FC236}">
                <a16:creationId xmlns:a16="http://schemas.microsoft.com/office/drawing/2014/main" id="{BDE06F5D-4087-4699-81ED-7A0EEF91AB85}"/>
              </a:ext>
            </a:extLst>
          </p:cNvPr>
          <p:cNvSpPr/>
          <p:nvPr userDrawn="1"/>
        </p:nvSpPr>
        <p:spPr>
          <a:xfrm>
            <a:off x="0" y="891000"/>
            <a:ext cx="32400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NAI-SP_Vertical_Esquerda">
            <a:extLst>
              <a:ext uri="{FF2B5EF4-FFF2-40B4-BE49-F238E27FC236}">
                <a16:creationId xmlns:a16="http://schemas.microsoft.com/office/drawing/2014/main" id="{D44B658C-5E3D-4499-A388-D501AECEAF6F}"/>
              </a:ext>
            </a:extLst>
          </p:cNvPr>
          <p:cNvSpPr txBox="1"/>
          <p:nvPr userDrawn="1"/>
        </p:nvSpPr>
        <p:spPr>
          <a:xfrm rot="16200000">
            <a:off x="45881" y="1179748"/>
            <a:ext cx="8024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spc="110" baseline="0" dirty="0">
                <a:solidFill>
                  <a:schemeClr val="tx1"/>
                </a:solidFill>
                <a:latin typeface="Gotham Book" panose="02000604040000020004" pitchFamily="50" charset="0"/>
              </a:rPr>
              <a:t>SENAI-SP</a:t>
            </a:r>
          </a:p>
        </p:txBody>
      </p:sp>
      <p:cxnSp>
        <p:nvCxnSpPr>
          <p:cNvPr id="10" name="Conector_Vertical_Lateral_Esquerda">
            <a:extLst>
              <a:ext uri="{FF2B5EF4-FFF2-40B4-BE49-F238E27FC236}">
                <a16:creationId xmlns:a16="http://schemas.microsoft.com/office/drawing/2014/main" id="{171ABCF8-936E-4133-99B1-CD079628BCF3}"/>
              </a:ext>
            </a:extLst>
          </p:cNvPr>
          <p:cNvCxnSpPr>
            <a:cxnSpLocks/>
            <a:stCxn id="8" idx="1"/>
            <a:endCxn id="18" idx="3"/>
          </p:cNvCxnSpPr>
          <p:nvPr userDrawn="1"/>
        </p:nvCxnSpPr>
        <p:spPr>
          <a:xfrm>
            <a:off x="447113" y="1688702"/>
            <a:ext cx="0" cy="612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a_Vertical_Lateral_Esquerda">
            <a:extLst>
              <a:ext uri="{FF2B5EF4-FFF2-40B4-BE49-F238E27FC236}">
                <a16:creationId xmlns:a16="http://schemas.microsoft.com/office/drawing/2014/main" id="{8F93D4DC-4685-416C-872A-6ED27ACC12C1}"/>
              </a:ext>
            </a:extLst>
          </p:cNvPr>
          <p:cNvSpPr txBox="1"/>
          <p:nvPr userDrawn="1"/>
        </p:nvSpPr>
        <p:spPr>
          <a:xfrm rot="16200000">
            <a:off x="-348939" y="2974011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rPr>
              <a:t>JANEIRO 2020</a:t>
            </a:r>
          </a:p>
        </p:txBody>
      </p:sp>
      <p:sp>
        <p:nvSpPr>
          <p:cNvPr id="6" name="Espaço Reservado para Número de Slide">
            <a:extLst>
              <a:ext uri="{FF2B5EF4-FFF2-40B4-BE49-F238E27FC236}">
                <a16:creationId xmlns:a16="http://schemas.microsoft.com/office/drawing/2014/main" id="{0C2FE7DF-5DBC-40D2-B576-35B5DD142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492875"/>
            <a:ext cx="82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D3DB-D4A8-4CA1-8ACA-C15301558669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13" name="Logo_Superior_Direito">
            <a:extLst>
              <a:ext uri="{FF2B5EF4-FFF2-40B4-BE49-F238E27FC236}">
                <a16:creationId xmlns:a16="http://schemas.microsoft.com/office/drawing/2014/main" id="{BD1D75B4-C3C8-4F81-9E7A-E68A94BF6E4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0" y="522000"/>
            <a:ext cx="1683453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9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70" r:id="rId13"/>
    <p:sldLayoutId id="214748377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1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94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06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60" r:id="rId3"/>
    <p:sldLayoutId id="21474837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4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62" r:id="rId2"/>
    <p:sldLayoutId id="2147483753" r:id="rId3"/>
    <p:sldLayoutId id="2147483754" r:id="rId4"/>
    <p:sldLayoutId id="2147483763" r:id="rId5"/>
    <p:sldLayoutId id="2147483764" r:id="rId6"/>
    <p:sldLayoutId id="2147483755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17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6">
            <a:extLst>
              <a:ext uri="{FF2B5EF4-FFF2-40B4-BE49-F238E27FC236}">
                <a16:creationId xmlns:a16="http://schemas.microsoft.com/office/drawing/2014/main" id="{B6C3FB90-DE5D-4173-8682-FC95A0EA68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854331D-4F08-4D31-A66D-BAEFEA58C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300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58D576D-261E-4A8D-9B8B-E37254EBC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3ADBB0-0A28-4F2F-826F-D0100ADFE4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B57929-4CC6-4A5C-8AFF-92D82BAC26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7D0765-FE8C-47C8-8E35-CBEE92A30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6873F7A-FB32-465C-A2D5-B51AEF4DB6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4978279"/>
      </p:ext>
    </p:extLst>
  </p:cSld>
  <p:clrMapOvr>
    <a:masterClrMapping/>
  </p:clrMapOvr>
</p:sld>
</file>

<file path=ppt/theme/theme1.xml><?xml version="1.0" encoding="utf-8"?>
<a:theme xmlns:a="http://schemas.openxmlformats.org/drawingml/2006/main" name="1_SENAI-SP - Tema Vermelho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ENAI-SP - Tema Cinza 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SENAI-SP - Tema Cinza Escu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ENAI-SP - Tema Vermelh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Abertur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Encerrament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Capas com image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Fundos Lis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64E9A4F2BC4A3488E12E1EDDA9881CC" ma:contentTypeVersion="13" ma:contentTypeDescription="Crie um novo documento." ma:contentTypeScope="" ma:versionID="51136bbc89e3a0d69fb7e64aea836c76">
  <xsd:schema xmlns:xsd="http://www.w3.org/2001/XMLSchema" xmlns:xs="http://www.w3.org/2001/XMLSchema" xmlns:p="http://schemas.microsoft.com/office/2006/metadata/properties" xmlns:ns3="c5405684-500b-4834-bd14-d0bafa408ee0" xmlns:ns4="16e6f572-53b7-498f-b26c-7162b70d362d" targetNamespace="http://schemas.microsoft.com/office/2006/metadata/properties" ma:root="true" ma:fieldsID="9c7c883a16bd294b244293cd57bdaa07" ns3:_="" ns4:_="">
    <xsd:import namespace="c5405684-500b-4834-bd14-d0bafa408ee0"/>
    <xsd:import namespace="16e6f572-53b7-498f-b26c-7162b70d36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05684-500b-4834-bd14-d0bafa408e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de Dica de Compartilhamento" ma:internalName="SharingHintHash" ma:readOnly="true">
      <xsd:simpleType>
        <xsd:restriction base="dms:Text"/>
      </xsd:simpleType>
    </xsd:element>
    <xsd:element name="SharedWithDetails" ma:index="10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Último Compartilhamento Por Usuá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Último Compartilhamento Por Tempo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6f572-53b7-498f-b26c-7162b70d3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673B72-C09D-45C5-89F9-C01DBE9E11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9B75AC-9E03-4358-B6FF-E8ADF3E64D04}">
  <ds:schemaRefs>
    <ds:schemaRef ds:uri="http://purl.org/dc/terms/"/>
    <ds:schemaRef ds:uri="http://schemas.openxmlformats.org/package/2006/metadata/core-properties"/>
    <ds:schemaRef ds:uri="c5405684-500b-4834-bd14-d0bafa408ee0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16e6f572-53b7-498f-b26c-7162b70d362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81655A4-22E1-4470-9A75-C86D1EE4BE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405684-500b-4834-bd14-d0bafa408ee0"/>
    <ds:schemaRef ds:uri="16e6f572-53b7-498f-b26c-7162b70d36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8</vt:i4>
      </vt:variant>
      <vt:variant>
        <vt:lpstr>Títulos de slides</vt:lpstr>
      </vt:variant>
      <vt:variant>
        <vt:i4>3</vt:i4>
      </vt:variant>
    </vt:vector>
  </HeadingPairs>
  <TitlesOfParts>
    <vt:vector size="19" baseType="lpstr">
      <vt:lpstr>Arial</vt:lpstr>
      <vt:lpstr>Montserrat Light</vt:lpstr>
      <vt:lpstr>Calibri</vt:lpstr>
      <vt:lpstr>Montserrat</vt:lpstr>
      <vt:lpstr>Gotham Book</vt:lpstr>
      <vt:lpstr>Montserrat Black</vt:lpstr>
      <vt:lpstr>Montserrat SemiBold</vt:lpstr>
      <vt:lpstr>Montserrat Medium</vt:lpstr>
      <vt:lpstr>1_SENAI-SP - Tema Vermelho Fundo Branco</vt:lpstr>
      <vt:lpstr>2_SENAI-SP - Tema Cinza Fundo Branco</vt:lpstr>
      <vt:lpstr>3_SENAI-SP - Tema Cinza Escuro</vt:lpstr>
      <vt:lpstr>4_SENAI-SP - Tema Vermelho</vt:lpstr>
      <vt:lpstr>5_Aberturas</vt:lpstr>
      <vt:lpstr>6_Encerramentos</vt:lpstr>
      <vt:lpstr>7_Capas com imagens</vt:lpstr>
      <vt:lpstr>8_Fundos Lisos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Augusto Franco de Souza</dc:creator>
  <cp:lastModifiedBy>Guilherme Augusto Franco de Souza</cp:lastModifiedBy>
  <cp:revision>32</cp:revision>
  <dcterms:created xsi:type="dcterms:W3CDTF">2019-11-26T12:04:44Z</dcterms:created>
  <dcterms:modified xsi:type="dcterms:W3CDTF">2020-01-10T14:52:54Z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0x010100564E9A4F2BC4A3488E12E1EDDA9881CC</vt:lpwstr>
  </property>
</Properties>
</file>